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70" r:id="rId11"/>
    <p:sldId id="272" r:id="rId12"/>
    <p:sldId id="273" r:id="rId13"/>
    <p:sldId id="271" r:id="rId14"/>
    <p:sldId id="265" r:id="rId15"/>
    <p:sldId id="267" r:id="rId16"/>
    <p:sldId id="268" r:id="rId17"/>
    <p:sldId id="269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4" r:id="rId37"/>
    <p:sldId id="292" r:id="rId38"/>
    <p:sldId id="293" r:id="rId39"/>
    <p:sldId id="295" r:id="rId4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C620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-798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hr-HR" smtClean="0"/>
              <a:t>Uredite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E158943-2BD6-409A-853F-039B73166C34}" type="datetimeFigureOut">
              <a:rPr lang="en-US" smtClean="0"/>
              <a:pPr/>
              <a:t>4/24/2018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B00B284-741B-4F2F-A918-22A47A74B31D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5792099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58943-2BD6-409A-853F-039B73166C34}" type="datetimeFigureOut">
              <a:rPr lang="en-US" smtClean="0"/>
              <a:pPr/>
              <a:t>4/24/2018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0B284-741B-4F2F-A918-22A47A74B3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363193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58943-2BD6-409A-853F-039B73166C34}" type="datetimeFigureOut">
              <a:rPr lang="en-US" smtClean="0"/>
              <a:pPr/>
              <a:t>4/24/2018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0B284-741B-4F2F-A918-22A47A74B3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599964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Naslov i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58943-2BD6-409A-853F-039B73166C34}" type="datetimeFigureOut">
              <a:rPr lang="en-US" smtClean="0"/>
              <a:pPr/>
              <a:t>4/24/2018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0B284-741B-4F2F-A918-22A47A74B3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813550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58943-2BD6-409A-853F-039B73166C34}" type="datetimeFigureOut">
              <a:rPr lang="en-US" smtClean="0"/>
              <a:pPr/>
              <a:t>4/24/2018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0B284-741B-4F2F-A918-22A47A74B3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333879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58943-2BD6-409A-853F-039B73166C34}" type="datetimeFigureOut">
              <a:rPr lang="en-US" smtClean="0"/>
              <a:pPr/>
              <a:t>4/24/2018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0B284-741B-4F2F-A918-22A47A74B31D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1864160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58943-2BD6-409A-853F-039B73166C34}" type="datetimeFigureOut">
              <a:rPr lang="en-US" smtClean="0"/>
              <a:pPr/>
              <a:t>4/24/2018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0B284-741B-4F2F-A918-22A47A74B3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940423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58943-2BD6-409A-853F-039B73166C34}" type="datetimeFigureOut">
              <a:rPr lang="en-US" smtClean="0"/>
              <a:pPr/>
              <a:t>4/24/2018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0B284-741B-4F2F-A918-22A47A74B3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408572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58943-2BD6-409A-853F-039B73166C34}" type="datetimeFigureOut">
              <a:rPr lang="en-US" smtClean="0"/>
              <a:pPr/>
              <a:t>4/24/2018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0B284-741B-4F2F-A918-22A47A74B3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968533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58943-2BD6-409A-853F-039B73166C34}" type="datetimeFigureOut">
              <a:rPr lang="en-US" smtClean="0"/>
              <a:pPr/>
              <a:t>4/24/2018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0B284-741B-4F2F-A918-22A47A74B3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114688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58943-2BD6-409A-853F-039B73166C34}" type="datetimeFigureOut">
              <a:rPr lang="en-US" smtClean="0"/>
              <a:pPr/>
              <a:t>4/24/2018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0B284-741B-4F2F-A918-22A47A74B3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023380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58943-2BD6-409A-853F-039B73166C34}" type="datetimeFigureOut">
              <a:rPr lang="en-US" smtClean="0"/>
              <a:pPr/>
              <a:t>4/24/2018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0B284-741B-4F2F-A918-22A47A74B3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059739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AE158943-2BD6-409A-853F-039B73166C34}" type="datetimeFigureOut">
              <a:rPr lang="en-US" smtClean="0"/>
              <a:pPr/>
              <a:t>4/24/2018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4B00B284-741B-4F2F-A918-22A47A74B3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633687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os-vnazor-komletinci.skole.hr/" TargetMode="Externa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live.etwinning.net/profile/school/15386" TargetMode="External"/><Relationship Id="rId2" Type="http://schemas.openxmlformats.org/officeDocument/2006/relationships/hyperlink" Target="https://live.etwinning.net/profile/school/281051" TargetMode="Externa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s://live.etwinning.net/profile/school/75441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>
                <a:solidFill>
                  <a:srgbClr val="00B050"/>
                </a:solidFill>
              </a:rPr>
              <a:t>Saint </a:t>
            </a:r>
            <a:r>
              <a:rPr lang="hr-HR" b="1" dirty="0" err="1" smtClean="0">
                <a:solidFill>
                  <a:srgbClr val="00B050"/>
                </a:solidFill>
              </a:rPr>
              <a:t>Patrick’s</a:t>
            </a:r>
            <a:r>
              <a:rPr lang="hr-HR" b="1" dirty="0" smtClean="0">
                <a:solidFill>
                  <a:srgbClr val="00B050"/>
                </a:solidFill>
              </a:rPr>
              <a:t> </a:t>
            </a:r>
            <a:r>
              <a:rPr lang="hr-HR" b="1" dirty="0" err="1" smtClean="0">
                <a:solidFill>
                  <a:srgbClr val="00B050"/>
                </a:solidFill>
              </a:rPr>
              <a:t>Day</a:t>
            </a:r>
            <a:r>
              <a:rPr lang="hr-HR" b="1" dirty="0" smtClean="0">
                <a:solidFill>
                  <a:srgbClr val="00B050"/>
                </a:solidFill>
              </a:rPr>
              <a:t> </a:t>
            </a:r>
            <a:r>
              <a:rPr lang="hr-HR" b="1" dirty="0" err="1" smtClean="0">
                <a:solidFill>
                  <a:srgbClr val="00B050"/>
                </a:solidFill>
              </a:rPr>
              <a:t>Around</a:t>
            </a:r>
            <a:r>
              <a:rPr lang="hr-HR" b="1" dirty="0" smtClean="0">
                <a:solidFill>
                  <a:srgbClr val="00B050"/>
                </a:solidFill>
              </a:rPr>
              <a:t> </a:t>
            </a:r>
            <a:r>
              <a:rPr lang="hr-HR" b="1" dirty="0" err="1" smtClean="0">
                <a:solidFill>
                  <a:srgbClr val="00B050"/>
                </a:solidFill>
              </a:rPr>
              <a:t>the</a:t>
            </a:r>
            <a:r>
              <a:rPr lang="hr-HR" b="1" dirty="0" smtClean="0">
                <a:solidFill>
                  <a:srgbClr val="00B050"/>
                </a:solidFill>
              </a:rPr>
              <a:t> World</a:t>
            </a:r>
            <a:endParaRPr lang="en-US" b="1" dirty="0">
              <a:solidFill>
                <a:srgbClr val="00B050"/>
              </a:solidFill>
            </a:endParaRPr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5741" y="2051824"/>
            <a:ext cx="6039547" cy="3819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98530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3420" y="833360"/>
            <a:ext cx="4703166" cy="3524352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1514" y="2298905"/>
            <a:ext cx="4979822" cy="3731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09460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0024" y="2116910"/>
            <a:ext cx="5003597" cy="3752698"/>
          </a:xfrm>
          <a:prstGeom prst="rect">
            <a:avLst/>
          </a:prstGeom>
        </p:spPr>
      </p:pic>
      <p:pic>
        <p:nvPicPr>
          <p:cNvPr id="3" name="Slika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86667" y="733148"/>
            <a:ext cx="5177434" cy="3879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16761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5217" y="620415"/>
            <a:ext cx="5098390" cy="3820516"/>
          </a:xfrm>
          <a:prstGeom prst="rect">
            <a:avLst/>
          </a:prstGeom>
        </p:spPr>
      </p:pic>
      <p:pic>
        <p:nvPicPr>
          <p:cNvPr id="3" name="Slika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24454" y="2323955"/>
            <a:ext cx="5177434" cy="3879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49413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9497" b="9955"/>
          <a:stretch/>
        </p:blipFill>
        <p:spPr>
          <a:xfrm>
            <a:off x="1524000" y="651353"/>
            <a:ext cx="9144000" cy="5523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78066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7254" y="882934"/>
            <a:ext cx="7414870" cy="4921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86124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67323" y="902918"/>
            <a:ext cx="7510272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25536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14134" y="885646"/>
            <a:ext cx="7366508" cy="5112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95867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42869" y="713996"/>
            <a:ext cx="3718865" cy="5034382"/>
          </a:xfrm>
          <a:prstGeom prst="rect">
            <a:avLst/>
          </a:prstGeom>
        </p:spPr>
      </p:pic>
      <p:pic>
        <p:nvPicPr>
          <p:cNvPr id="3" name="Slika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58428" y="1305460"/>
            <a:ext cx="5135270" cy="3851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13958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teksta 2"/>
          <p:cNvSpPr>
            <a:spLocks noGrp="1"/>
          </p:cNvSpPr>
          <p:nvPr>
            <p:ph type="body" sz="half" idx="2"/>
          </p:nvPr>
        </p:nvSpPr>
        <p:spPr>
          <a:xfrm>
            <a:off x="513568" y="576197"/>
            <a:ext cx="11085534" cy="5661765"/>
          </a:xfrm>
        </p:spPr>
        <p:txBody>
          <a:bodyPr>
            <a:normAutofit/>
          </a:bodyPr>
          <a:lstStyle/>
          <a:p>
            <a:pPr algn="just"/>
            <a:r>
              <a:rPr lang="hr-HR" sz="2400" dirty="0" err="1" smtClean="0">
                <a:solidFill>
                  <a:srgbClr val="FC620C"/>
                </a:solidFill>
              </a:rPr>
              <a:t>Around</a:t>
            </a:r>
            <a:r>
              <a:rPr lang="hr-HR" sz="2400" dirty="0" smtClean="0">
                <a:solidFill>
                  <a:srgbClr val="FC620C"/>
                </a:solidFill>
              </a:rPr>
              <a:t> </a:t>
            </a:r>
            <a:r>
              <a:rPr lang="hr-HR" sz="2400" dirty="0" err="1" smtClean="0">
                <a:solidFill>
                  <a:srgbClr val="FC620C"/>
                </a:solidFill>
              </a:rPr>
              <a:t>the</a:t>
            </a:r>
            <a:r>
              <a:rPr lang="hr-HR" sz="2400" dirty="0" smtClean="0">
                <a:solidFill>
                  <a:srgbClr val="FC620C"/>
                </a:solidFill>
              </a:rPr>
              <a:t> time </a:t>
            </a:r>
            <a:r>
              <a:rPr lang="hr-HR" sz="2400" dirty="0" err="1" smtClean="0">
                <a:solidFill>
                  <a:srgbClr val="FC620C"/>
                </a:solidFill>
              </a:rPr>
              <a:t>we</a:t>
            </a:r>
            <a:r>
              <a:rPr lang="hr-HR" sz="2400" dirty="0" smtClean="0">
                <a:solidFill>
                  <a:srgbClr val="FC620C"/>
                </a:solidFill>
              </a:rPr>
              <a:t> </a:t>
            </a:r>
            <a:r>
              <a:rPr lang="hr-HR" sz="2400" dirty="0" err="1" smtClean="0">
                <a:solidFill>
                  <a:srgbClr val="FC620C"/>
                </a:solidFill>
              </a:rPr>
              <a:t>finished</a:t>
            </a:r>
            <a:r>
              <a:rPr lang="hr-HR" sz="2400" dirty="0" smtClean="0">
                <a:solidFill>
                  <a:srgbClr val="FC620C"/>
                </a:solidFill>
              </a:rPr>
              <a:t> </a:t>
            </a:r>
            <a:r>
              <a:rPr lang="hr-HR" sz="2400" dirty="0" err="1" smtClean="0">
                <a:solidFill>
                  <a:srgbClr val="FC620C"/>
                </a:solidFill>
              </a:rPr>
              <a:t>planning</a:t>
            </a:r>
            <a:r>
              <a:rPr lang="hr-HR" sz="2400" dirty="0" smtClean="0">
                <a:solidFill>
                  <a:srgbClr val="FC620C"/>
                </a:solidFill>
              </a:rPr>
              <a:t> </a:t>
            </a:r>
            <a:r>
              <a:rPr lang="hr-HR" sz="2400" dirty="0" err="1" smtClean="0">
                <a:solidFill>
                  <a:srgbClr val="FC620C"/>
                </a:solidFill>
              </a:rPr>
              <a:t>and</a:t>
            </a:r>
            <a:r>
              <a:rPr lang="hr-HR" sz="2400" dirty="0" smtClean="0">
                <a:solidFill>
                  <a:srgbClr val="FC620C"/>
                </a:solidFill>
              </a:rPr>
              <a:t> </a:t>
            </a:r>
            <a:r>
              <a:rPr lang="hr-HR" sz="2400" dirty="0" err="1" smtClean="0">
                <a:solidFill>
                  <a:srgbClr val="FC620C"/>
                </a:solidFill>
              </a:rPr>
              <a:t>started</a:t>
            </a:r>
            <a:r>
              <a:rPr lang="hr-HR" sz="2400" dirty="0" smtClean="0">
                <a:solidFill>
                  <a:srgbClr val="FC620C"/>
                </a:solidFill>
              </a:rPr>
              <a:t> </a:t>
            </a:r>
            <a:r>
              <a:rPr lang="hr-HR" sz="2400" dirty="0" err="1" smtClean="0">
                <a:solidFill>
                  <a:srgbClr val="FC620C"/>
                </a:solidFill>
              </a:rPr>
              <a:t>working</a:t>
            </a:r>
            <a:r>
              <a:rPr lang="hr-HR" sz="2400" dirty="0" smtClean="0">
                <a:solidFill>
                  <a:srgbClr val="FC620C"/>
                </a:solidFill>
              </a:rPr>
              <a:t> on </a:t>
            </a:r>
            <a:r>
              <a:rPr lang="hr-HR" sz="2400" dirty="0" err="1" smtClean="0">
                <a:solidFill>
                  <a:srgbClr val="FC620C"/>
                </a:solidFill>
              </a:rPr>
              <a:t>our</a:t>
            </a:r>
            <a:r>
              <a:rPr lang="hr-HR" sz="2400" dirty="0" smtClean="0">
                <a:solidFill>
                  <a:srgbClr val="FC620C"/>
                </a:solidFill>
              </a:rPr>
              <a:t> </a:t>
            </a:r>
            <a:r>
              <a:rPr lang="hr-HR" sz="2400" dirty="0" err="1" smtClean="0">
                <a:solidFill>
                  <a:srgbClr val="FC620C"/>
                </a:solidFill>
              </a:rPr>
              <a:t>posters</a:t>
            </a:r>
            <a:r>
              <a:rPr lang="hr-HR" sz="2400" dirty="0" smtClean="0">
                <a:solidFill>
                  <a:srgbClr val="FC620C"/>
                </a:solidFill>
              </a:rPr>
              <a:t> </a:t>
            </a:r>
            <a:r>
              <a:rPr lang="hr-HR" sz="2400" dirty="0" err="1" smtClean="0">
                <a:solidFill>
                  <a:srgbClr val="FC620C"/>
                </a:solidFill>
              </a:rPr>
              <a:t>and</a:t>
            </a:r>
            <a:r>
              <a:rPr lang="hr-HR" sz="2400" dirty="0" smtClean="0">
                <a:solidFill>
                  <a:srgbClr val="FC620C"/>
                </a:solidFill>
              </a:rPr>
              <a:t> </a:t>
            </a:r>
            <a:r>
              <a:rPr lang="hr-HR" sz="2400" dirty="0" err="1" smtClean="0">
                <a:solidFill>
                  <a:srgbClr val="FC620C"/>
                </a:solidFill>
              </a:rPr>
              <a:t>props</a:t>
            </a:r>
            <a:r>
              <a:rPr lang="hr-HR" sz="2400" dirty="0" smtClean="0">
                <a:solidFill>
                  <a:srgbClr val="FC620C"/>
                </a:solidFill>
              </a:rPr>
              <a:t>, </a:t>
            </a:r>
            <a:r>
              <a:rPr lang="hr-HR" sz="2400" dirty="0" err="1" smtClean="0">
                <a:solidFill>
                  <a:srgbClr val="FC620C"/>
                </a:solidFill>
              </a:rPr>
              <a:t>the</a:t>
            </a:r>
            <a:r>
              <a:rPr lang="hr-HR" sz="2400" dirty="0" smtClean="0">
                <a:solidFill>
                  <a:srgbClr val="FC620C"/>
                </a:solidFill>
              </a:rPr>
              <a:t> word </a:t>
            </a:r>
            <a:r>
              <a:rPr lang="hr-HR" sz="2400" dirty="0" err="1" smtClean="0">
                <a:solidFill>
                  <a:srgbClr val="FC620C"/>
                </a:solidFill>
              </a:rPr>
              <a:t>got</a:t>
            </a:r>
            <a:r>
              <a:rPr lang="hr-HR" sz="2400" dirty="0" smtClean="0">
                <a:solidFill>
                  <a:srgbClr val="FC620C"/>
                </a:solidFill>
              </a:rPr>
              <a:t> </a:t>
            </a:r>
            <a:r>
              <a:rPr lang="hr-HR" sz="2400" dirty="0" err="1" smtClean="0">
                <a:solidFill>
                  <a:srgbClr val="FC620C"/>
                </a:solidFill>
              </a:rPr>
              <a:t>around</a:t>
            </a:r>
            <a:r>
              <a:rPr lang="hr-HR" sz="2400" dirty="0" smtClean="0">
                <a:solidFill>
                  <a:srgbClr val="FC620C"/>
                </a:solidFill>
              </a:rPr>
              <a:t> </a:t>
            </a:r>
            <a:r>
              <a:rPr lang="hr-HR" sz="2400" dirty="0" err="1" smtClean="0">
                <a:solidFill>
                  <a:srgbClr val="FC620C"/>
                </a:solidFill>
              </a:rPr>
              <a:t>our</a:t>
            </a:r>
            <a:r>
              <a:rPr lang="hr-HR" sz="2400" dirty="0" smtClean="0">
                <a:solidFill>
                  <a:srgbClr val="FC620C"/>
                </a:solidFill>
              </a:rPr>
              <a:t> </a:t>
            </a:r>
            <a:r>
              <a:rPr lang="hr-HR" sz="2400" dirty="0" err="1" smtClean="0">
                <a:solidFill>
                  <a:srgbClr val="FC620C"/>
                </a:solidFill>
              </a:rPr>
              <a:t>school</a:t>
            </a:r>
            <a:r>
              <a:rPr lang="hr-HR" sz="2400" dirty="0" smtClean="0">
                <a:solidFill>
                  <a:srgbClr val="FC620C"/>
                </a:solidFill>
              </a:rPr>
              <a:t> </a:t>
            </a:r>
            <a:r>
              <a:rPr lang="hr-HR" sz="2400" dirty="0" err="1" smtClean="0">
                <a:solidFill>
                  <a:srgbClr val="FC620C"/>
                </a:solidFill>
              </a:rPr>
              <a:t>about</a:t>
            </a:r>
            <a:r>
              <a:rPr lang="hr-HR" sz="2400" dirty="0" smtClean="0">
                <a:solidFill>
                  <a:srgbClr val="FC620C"/>
                </a:solidFill>
              </a:rPr>
              <a:t> </a:t>
            </a:r>
            <a:r>
              <a:rPr lang="hr-HR" sz="2400" dirty="0" err="1" smtClean="0">
                <a:solidFill>
                  <a:srgbClr val="FC620C"/>
                </a:solidFill>
              </a:rPr>
              <a:t>this</a:t>
            </a:r>
            <a:r>
              <a:rPr lang="hr-HR" sz="2400" dirty="0" smtClean="0">
                <a:solidFill>
                  <a:srgbClr val="FC620C"/>
                </a:solidFill>
              </a:rPr>
              <a:t> </a:t>
            </a:r>
            <a:r>
              <a:rPr lang="hr-HR" sz="2400" dirty="0" err="1" smtClean="0">
                <a:solidFill>
                  <a:srgbClr val="FC620C"/>
                </a:solidFill>
              </a:rPr>
              <a:t>new</a:t>
            </a:r>
            <a:r>
              <a:rPr lang="hr-HR" sz="2400" dirty="0" smtClean="0">
                <a:solidFill>
                  <a:srgbClr val="FC620C"/>
                </a:solidFill>
              </a:rPr>
              <a:t> </a:t>
            </a:r>
            <a:r>
              <a:rPr lang="hr-HR" sz="2400" dirty="0" err="1" smtClean="0">
                <a:solidFill>
                  <a:srgbClr val="FC620C"/>
                </a:solidFill>
              </a:rPr>
              <a:t>project</a:t>
            </a:r>
            <a:r>
              <a:rPr lang="hr-HR" sz="2400" dirty="0" smtClean="0">
                <a:solidFill>
                  <a:srgbClr val="FC620C"/>
                </a:solidFill>
              </a:rPr>
              <a:t> </a:t>
            </a:r>
            <a:r>
              <a:rPr lang="hr-HR" sz="2400" dirty="0" err="1" smtClean="0">
                <a:solidFill>
                  <a:srgbClr val="FC620C"/>
                </a:solidFill>
              </a:rPr>
              <a:t>because</a:t>
            </a:r>
            <a:r>
              <a:rPr lang="hr-HR" sz="2400" dirty="0" smtClean="0">
                <a:solidFill>
                  <a:srgbClr val="FC620C"/>
                </a:solidFill>
              </a:rPr>
              <a:t> a </a:t>
            </a:r>
            <a:r>
              <a:rPr lang="hr-HR" sz="2400" dirty="0" err="1" smtClean="0">
                <a:solidFill>
                  <a:srgbClr val="FC620C"/>
                </a:solidFill>
              </a:rPr>
              <a:t>lot</a:t>
            </a:r>
            <a:r>
              <a:rPr lang="hr-HR" sz="2400" dirty="0" smtClean="0">
                <a:solidFill>
                  <a:srgbClr val="FC620C"/>
                </a:solidFill>
              </a:rPr>
              <a:t> </a:t>
            </a:r>
            <a:r>
              <a:rPr lang="hr-HR" sz="2400" dirty="0" err="1" smtClean="0">
                <a:solidFill>
                  <a:srgbClr val="FC620C"/>
                </a:solidFill>
              </a:rPr>
              <a:t>of</a:t>
            </a:r>
            <a:r>
              <a:rPr lang="hr-HR" sz="2400" dirty="0" smtClean="0">
                <a:solidFill>
                  <a:srgbClr val="FC620C"/>
                </a:solidFill>
              </a:rPr>
              <a:t> </a:t>
            </a:r>
            <a:r>
              <a:rPr lang="hr-HR" sz="2400" dirty="0" err="1" smtClean="0">
                <a:solidFill>
                  <a:srgbClr val="FC620C"/>
                </a:solidFill>
              </a:rPr>
              <a:t>pupils</a:t>
            </a:r>
            <a:r>
              <a:rPr lang="hr-HR" sz="2400" dirty="0" smtClean="0">
                <a:solidFill>
                  <a:srgbClr val="FC620C"/>
                </a:solidFill>
              </a:rPr>
              <a:t> </a:t>
            </a:r>
            <a:r>
              <a:rPr lang="hr-HR" sz="2400" dirty="0" err="1" smtClean="0">
                <a:solidFill>
                  <a:srgbClr val="FC620C"/>
                </a:solidFill>
              </a:rPr>
              <a:t>were</a:t>
            </a:r>
            <a:r>
              <a:rPr lang="hr-HR" sz="2400" dirty="0" smtClean="0">
                <a:solidFill>
                  <a:srgbClr val="FC620C"/>
                </a:solidFill>
              </a:rPr>
              <a:t> </a:t>
            </a:r>
            <a:r>
              <a:rPr lang="hr-HR" sz="2400" dirty="0" err="1" smtClean="0">
                <a:solidFill>
                  <a:srgbClr val="FC620C"/>
                </a:solidFill>
              </a:rPr>
              <a:t>taking</a:t>
            </a:r>
            <a:r>
              <a:rPr lang="hr-HR" sz="2400" dirty="0" smtClean="0">
                <a:solidFill>
                  <a:srgbClr val="FC620C"/>
                </a:solidFill>
              </a:rPr>
              <a:t> </a:t>
            </a:r>
            <a:r>
              <a:rPr lang="hr-HR" sz="2400" dirty="0" err="1" smtClean="0">
                <a:solidFill>
                  <a:srgbClr val="FC620C"/>
                </a:solidFill>
              </a:rPr>
              <a:t>part</a:t>
            </a:r>
            <a:r>
              <a:rPr lang="hr-HR" sz="2400" dirty="0" smtClean="0">
                <a:solidFill>
                  <a:srgbClr val="FC620C"/>
                </a:solidFill>
              </a:rPr>
              <a:t> </a:t>
            </a:r>
            <a:r>
              <a:rPr lang="hr-HR" sz="2400" dirty="0" err="1" smtClean="0">
                <a:solidFill>
                  <a:srgbClr val="FC620C"/>
                </a:solidFill>
              </a:rPr>
              <a:t>and</a:t>
            </a:r>
            <a:r>
              <a:rPr lang="hr-HR" sz="2400" dirty="0" smtClean="0">
                <a:solidFill>
                  <a:srgbClr val="FC620C"/>
                </a:solidFill>
              </a:rPr>
              <a:t> </a:t>
            </a:r>
            <a:r>
              <a:rPr lang="hr-HR" sz="2400" dirty="0" err="1" smtClean="0">
                <a:solidFill>
                  <a:srgbClr val="FC620C"/>
                </a:solidFill>
              </a:rPr>
              <a:t>inviting</a:t>
            </a:r>
            <a:r>
              <a:rPr lang="hr-HR" sz="2400" dirty="0" smtClean="0">
                <a:solidFill>
                  <a:srgbClr val="FC620C"/>
                </a:solidFill>
              </a:rPr>
              <a:t> </a:t>
            </a:r>
            <a:r>
              <a:rPr lang="hr-HR" sz="2400" dirty="0" err="1" smtClean="0">
                <a:solidFill>
                  <a:srgbClr val="FC620C"/>
                </a:solidFill>
              </a:rPr>
              <a:t>others</a:t>
            </a:r>
            <a:r>
              <a:rPr lang="hr-HR" sz="2400" dirty="0" smtClean="0">
                <a:solidFill>
                  <a:srgbClr val="FC620C"/>
                </a:solidFill>
              </a:rPr>
              <a:t> to </a:t>
            </a:r>
            <a:r>
              <a:rPr lang="hr-HR" sz="2400" dirty="0" err="1" smtClean="0">
                <a:solidFill>
                  <a:srgbClr val="FC620C"/>
                </a:solidFill>
              </a:rPr>
              <a:t>join</a:t>
            </a:r>
            <a:r>
              <a:rPr lang="hr-HR" sz="2400" dirty="0" smtClean="0">
                <a:solidFill>
                  <a:srgbClr val="FC620C"/>
                </a:solidFill>
              </a:rPr>
              <a:t> </a:t>
            </a:r>
            <a:r>
              <a:rPr lang="hr-HR" sz="2400" dirty="0" err="1" smtClean="0">
                <a:solidFill>
                  <a:srgbClr val="FC620C"/>
                </a:solidFill>
              </a:rPr>
              <a:t>us</a:t>
            </a:r>
            <a:r>
              <a:rPr lang="hr-HR" sz="2400" dirty="0" smtClean="0">
                <a:solidFill>
                  <a:srgbClr val="FC620C"/>
                </a:solidFill>
              </a:rPr>
              <a:t>. In </a:t>
            </a:r>
            <a:r>
              <a:rPr lang="hr-HR" sz="2400" dirty="0" err="1" smtClean="0">
                <a:solidFill>
                  <a:srgbClr val="FC620C"/>
                </a:solidFill>
              </a:rPr>
              <a:t>the</a:t>
            </a:r>
            <a:r>
              <a:rPr lang="hr-HR" sz="2400" dirty="0" smtClean="0">
                <a:solidFill>
                  <a:srgbClr val="FC620C"/>
                </a:solidFill>
              </a:rPr>
              <a:t> </a:t>
            </a:r>
            <a:r>
              <a:rPr lang="hr-HR" sz="2400" dirty="0" err="1" smtClean="0">
                <a:solidFill>
                  <a:srgbClr val="FC620C"/>
                </a:solidFill>
              </a:rPr>
              <a:t>beginning</a:t>
            </a:r>
            <a:r>
              <a:rPr lang="hr-HR" sz="2400" dirty="0" smtClean="0">
                <a:solidFill>
                  <a:srgbClr val="FC620C"/>
                </a:solidFill>
              </a:rPr>
              <a:t>, </a:t>
            </a:r>
            <a:r>
              <a:rPr lang="hr-HR" sz="2400" dirty="0" err="1" smtClean="0">
                <a:solidFill>
                  <a:srgbClr val="FC620C"/>
                </a:solidFill>
              </a:rPr>
              <a:t>the</a:t>
            </a:r>
            <a:r>
              <a:rPr lang="hr-HR" sz="2400" dirty="0" smtClean="0">
                <a:solidFill>
                  <a:srgbClr val="FC620C"/>
                </a:solidFill>
              </a:rPr>
              <a:t> </a:t>
            </a:r>
            <a:r>
              <a:rPr lang="hr-HR" sz="2400" dirty="0" err="1" smtClean="0">
                <a:solidFill>
                  <a:srgbClr val="FC620C"/>
                </a:solidFill>
              </a:rPr>
              <a:t>pupils</a:t>
            </a:r>
            <a:r>
              <a:rPr lang="hr-HR" sz="2400" dirty="0" smtClean="0">
                <a:solidFill>
                  <a:srgbClr val="FC620C"/>
                </a:solidFill>
              </a:rPr>
              <a:t> who </a:t>
            </a:r>
            <a:r>
              <a:rPr lang="hr-HR" sz="2400" dirty="0" err="1" smtClean="0">
                <a:solidFill>
                  <a:srgbClr val="FC620C"/>
                </a:solidFill>
              </a:rPr>
              <a:t>worked</a:t>
            </a:r>
            <a:r>
              <a:rPr lang="hr-HR" sz="2400" dirty="0" smtClean="0">
                <a:solidFill>
                  <a:srgbClr val="FC620C"/>
                </a:solidFill>
              </a:rPr>
              <a:t> on </a:t>
            </a:r>
            <a:r>
              <a:rPr lang="hr-HR" sz="2400" dirty="0" err="1" smtClean="0">
                <a:solidFill>
                  <a:srgbClr val="FC620C"/>
                </a:solidFill>
              </a:rPr>
              <a:t>the</a:t>
            </a:r>
            <a:r>
              <a:rPr lang="hr-HR" sz="2400" dirty="0" smtClean="0">
                <a:solidFill>
                  <a:srgbClr val="FC620C"/>
                </a:solidFill>
              </a:rPr>
              <a:t> project </a:t>
            </a:r>
            <a:r>
              <a:rPr lang="hr-HR" sz="2400" dirty="0" err="1" smtClean="0">
                <a:solidFill>
                  <a:srgbClr val="FC620C"/>
                </a:solidFill>
              </a:rPr>
              <a:t>were</a:t>
            </a:r>
            <a:r>
              <a:rPr lang="hr-HR" sz="2400" dirty="0" smtClean="0">
                <a:solidFill>
                  <a:srgbClr val="FC620C"/>
                </a:solidFill>
              </a:rPr>
              <a:t> </a:t>
            </a:r>
            <a:r>
              <a:rPr lang="hr-HR" sz="2400" dirty="0" err="1" smtClean="0">
                <a:solidFill>
                  <a:srgbClr val="FC620C"/>
                </a:solidFill>
              </a:rPr>
              <a:t>from</a:t>
            </a:r>
            <a:r>
              <a:rPr lang="hr-HR" sz="2400" dirty="0" smtClean="0">
                <a:solidFill>
                  <a:srgbClr val="FC620C"/>
                </a:solidFill>
              </a:rPr>
              <a:t> </a:t>
            </a:r>
            <a:r>
              <a:rPr lang="hr-HR" sz="2400" dirty="0" err="1" smtClean="0">
                <a:solidFill>
                  <a:srgbClr val="FC620C"/>
                </a:solidFill>
              </a:rPr>
              <a:t>grades</a:t>
            </a:r>
            <a:r>
              <a:rPr lang="hr-HR" sz="2400" dirty="0" smtClean="0">
                <a:solidFill>
                  <a:srgbClr val="FC620C"/>
                </a:solidFill>
              </a:rPr>
              <a:t> </a:t>
            </a:r>
            <a:r>
              <a:rPr lang="hr-HR" sz="2400" dirty="0" smtClean="0">
                <a:solidFill>
                  <a:srgbClr val="FC620C"/>
                </a:solidFill>
              </a:rPr>
              <a:t>5-7, </a:t>
            </a:r>
            <a:r>
              <a:rPr lang="hr-HR" sz="2400" dirty="0" smtClean="0">
                <a:solidFill>
                  <a:srgbClr val="FC620C"/>
                </a:solidFill>
              </a:rPr>
              <a:t>but </a:t>
            </a:r>
            <a:r>
              <a:rPr lang="hr-HR" sz="2400" dirty="0" err="1" smtClean="0">
                <a:solidFill>
                  <a:srgbClr val="FC620C"/>
                </a:solidFill>
              </a:rPr>
              <a:t>very</a:t>
            </a:r>
            <a:r>
              <a:rPr lang="hr-HR" sz="2400" dirty="0" smtClean="0">
                <a:solidFill>
                  <a:srgbClr val="FC620C"/>
                </a:solidFill>
              </a:rPr>
              <a:t> </a:t>
            </a:r>
            <a:r>
              <a:rPr lang="hr-HR" sz="2400" dirty="0" err="1" smtClean="0">
                <a:solidFill>
                  <a:srgbClr val="FC620C"/>
                </a:solidFill>
              </a:rPr>
              <a:t>soon</a:t>
            </a:r>
            <a:r>
              <a:rPr lang="hr-HR" sz="2400" dirty="0" smtClean="0">
                <a:solidFill>
                  <a:srgbClr val="FC620C"/>
                </a:solidFill>
              </a:rPr>
              <a:t> </a:t>
            </a:r>
            <a:r>
              <a:rPr lang="hr-HR" sz="2400" dirty="0" err="1" smtClean="0">
                <a:solidFill>
                  <a:srgbClr val="FC620C"/>
                </a:solidFill>
              </a:rPr>
              <a:t>other</a:t>
            </a:r>
            <a:r>
              <a:rPr lang="hr-HR" sz="2400" dirty="0" smtClean="0">
                <a:solidFill>
                  <a:srgbClr val="FC620C"/>
                </a:solidFill>
              </a:rPr>
              <a:t> </a:t>
            </a:r>
            <a:r>
              <a:rPr lang="hr-HR" sz="2400" dirty="0" err="1" smtClean="0">
                <a:solidFill>
                  <a:srgbClr val="FC620C"/>
                </a:solidFill>
              </a:rPr>
              <a:t>teachers</a:t>
            </a:r>
            <a:r>
              <a:rPr lang="hr-HR" sz="2400" dirty="0" smtClean="0">
                <a:solidFill>
                  <a:srgbClr val="FC620C"/>
                </a:solidFill>
              </a:rPr>
              <a:t> </a:t>
            </a:r>
            <a:r>
              <a:rPr lang="hr-HR" sz="2400" dirty="0" err="1" smtClean="0">
                <a:solidFill>
                  <a:srgbClr val="FC620C"/>
                </a:solidFill>
              </a:rPr>
              <a:t>and</a:t>
            </a:r>
            <a:r>
              <a:rPr lang="hr-HR" sz="2400" dirty="0" smtClean="0">
                <a:solidFill>
                  <a:srgbClr val="FC620C"/>
                </a:solidFill>
              </a:rPr>
              <a:t> </a:t>
            </a:r>
            <a:r>
              <a:rPr lang="hr-HR" sz="2400" dirty="0" err="1" smtClean="0">
                <a:solidFill>
                  <a:srgbClr val="FC620C"/>
                </a:solidFill>
              </a:rPr>
              <a:t>pupils</a:t>
            </a:r>
            <a:r>
              <a:rPr lang="hr-HR" sz="2400" dirty="0" smtClean="0">
                <a:solidFill>
                  <a:srgbClr val="FC620C"/>
                </a:solidFill>
              </a:rPr>
              <a:t> </a:t>
            </a:r>
            <a:r>
              <a:rPr lang="hr-HR" sz="2400" dirty="0" err="1" smtClean="0">
                <a:solidFill>
                  <a:srgbClr val="FC620C"/>
                </a:solidFill>
              </a:rPr>
              <a:t>began</a:t>
            </a:r>
            <a:r>
              <a:rPr lang="hr-HR" sz="2400" dirty="0" smtClean="0">
                <a:solidFill>
                  <a:srgbClr val="FC620C"/>
                </a:solidFill>
              </a:rPr>
              <a:t> </a:t>
            </a:r>
            <a:r>
              <a:rPr lang="hr-HR" sz="2400" dirty="0" err="1" smtClean="0">
                <a:solidFill>
                  <a:srgbClr val="FC620C"/>
                </a:solidFill>
              </a:rPr>
              <a:t>asking</a:t>
            </a:r>
            <a:r>
              <a:rPr lang="hr-HR" sz="2400" dirty="0" smtClean="0">
                <a:solidFill>
                  <a:srgbClr val="FC620C"/>
                </a:solidFill>
              </a:rPr>
              <a:t> us </a:t>
            </a:r>
            <a:r>
              <a:rPr lang="hr-HR" sz="2400" dirty="0" err="1" smtClean="0">
                <a:solidFill>
                  <a:srgbClr val="FC620C"/>
                </a:solidFill>
              </a:rPr>
              <a:t>about</a:t>
            </a:r>
            <a:r>
              <a:rPr lang="hr-HR" sz="2400" dirty="0" smtClean="0">
                <a:solidFill>
                  <a:srgbClr val="FC620C"/>
                </a:solidFill>
              </a:rPr>
              <a:t> </a:t>
            </a:r>
            <a:r>
              <a:rPr lang="hr-HR" sz="2400" dirty="0" err="1" smtClean="0">
                <a:solidFill>
                  <a:srgbClr val="FC620C"/>
                </a:solidFill>
              </a:rPr>
              <a:t>details</a:t>
            </a:r>
            <a:r>
              <a:rPr lang="hr-HR" sz="2400" dirty="0" smtClean="0">
                <a:solidFill>
                  <a:srgbClr val="FC620C"/>
                </a:solidFill>
              </a:rPr>
              <a:t> </a:t>
            </a:r>
            <a:r>
              <a:rPr lang="hr-HR" sz="2400" dirty="0" err="1" smtClean="0">
                <a:solidFill>
                  <a:srgbClr val="FC620C"/>
                </a:solidFill>
              </a:rPr>
              <a:t>of</a:t>
            </a:r>
            <a:r>
              <a:rPr lang="hr-HR" sz="2400" dirty="0" smtClean="0">
                <a:solidFill>
                  <a:srgbClr val="FC620C"/>
                </a:solidFill>
              </a:rPr>
              <a:t> </a:t>
            </a:r>
            <a:r>
              <a:rPr lang="hr-HR" sz="2400" dirty="0" err="1" smtClean="0">
                <a:solidFill>
                  <a:srgbClr val="FC620C"/>
                </a:solidFill>
              </a:rPr>
              <a:t>our</a:t>
            </a:r>
            <a:r>
              <a:rPr lang="hr-HR" sz="2400" dirty="0" smtClean="0">
                <a:solidFill>
                  <a:srgbClr val="FC620C"/>
                </a:solidFill>
              </a:rPr>
              <a:t> project </a:t>
            </a:r>
            <a:r>
              <a:rPr lang="hr-HR" sz="2400" dirty="0" err="1" smtClean="0">
                <a:solidFill>
                  <a:srgbClr val="FC620C"/>
                </a:solidFill>
              </a:rPr>
              <a:t>and</a:t>
            </a:r>
            <a:r>
              <a:rPr lang="hr-HR" sz="2400" dirty="0" smtClean="0">
                <a:solidFill>
                  <a:srgbClr val="FC620C"/>
                </a:solidFill>
              </a:rPr>
              <a:t> </a:t>
            </a:r>
            <a:r>
              <a:rPr lang="hr-HR" sz="2400" dirty="0" err="1" smtClean="0">
                <a:solidFill>
                  <a:srgbClr val="FC620C"/>
                </a:solidFill>
              </a:rPr>
              <a:t>wondering</a:t>
            </a:r>
            <a:r>
              <a:rPr lang="hr-HR" sz="2400" dirty="0" smtClean="0">
                <a:solidFill>
                  <a:srgbClr val="FC620C"/>
                </a:solidFill>
              </a:rPr>
              <a:t> how </a:t>
            </a:r>
            <a:r>
              <a:rPr lang="hr-HR" sz="2400" dirty="0" err="1" smtClean="0">
                <a:solidFill>
                  <a:srgbClr val="FC620C"/>
                </a:solidFill>
              </a:rPr>
              <a:t>they</a:t>
            </a:r>
            <a:r>
              <a:rPr lang="hr-HR" sz="2400" dirty="0" smtClean="0">
                <a:solidFill>
                  <a:srgbClr val="FC620C"/>
                </a:solidFill>
              </a:rPr>
              <a:t> </a:t>
            </a:r>
            <a:r>
              <a:rPr lang="hr-HR" sz="2400" dirty="0" err="1" smtClean="0">
                <a:solidFill>
                  <a:srgbClr val="FC620C"/>
                </a:solidFill>
              </a:rPr>
              <a:t>could</a:t>
            </a:r>
            <a:r>
              <a:rPr lang="hr-HR" sz="2400" dirty="0" smtClean="0">
                <a:solidFill>
                  <a:srgbClr val="FC620C"/>
                </a:solidFill>
              </a:rPr>
              <a:t> </a:t>
            </a:r>
            <a:r>
              <a:rPr lang="hr-HR" sz="2400" dirty="0" err="1" smtClean="0">
                <a:solidFill>
                  <a:srgbClr val="FC620C"/>
                </a:solidFill>
              </a:rPr>
              <a:t>participate</a:t>
            </a:r>
            <a:r>
              <a:rPr lang="hr-HR" sz="2400" dirty="0" smtClean="0">
                <a:solidFill>
                  <a:srgbClr val="FC620C"/>
                </a:solidFill>
              </a:rPr>
              <a:t>, </a:t>
            </a:r>
            <a:r>
              <a:rPr lang="hr-HR" sz="2400" dirty="0" err="1" smtClean="0">
                <a:solidFill>
                  <a:srgbClr val="FC620C"/>
                </a:solidFill>
              </a:rPr>
              <a:t>too</a:t>
            </a:r>
            <a:r>
              <a:rPr lang="hr-HR" sz="2400" dirty="0" smtClean="0">
                <a:solidFill>
                  <a:srgbClr val="FC620C"/>
                </a:solidFill>
              </a:rPr>
              <a:t>. </a:t>
            </a:r>
          </a:p>
          <a:p>
            <a:pPr algn="just"/>
            <a:r>
              <a:rPr lang="hr-HR" sz="2400" dirty="0" err="1" smtClean="0">
                <a:solidFill>
                  <a:srgbClr val="FC620C"/>
                </a:solidFill>
              </a:rPr>
              <a:t>Of</a:t>
            </a:r>
            <a:r>
              <a:rPr lang="hr-HR" sz="2400" dirty="0" smtClean="0">
                <a:solidFill>
                  <a:srgbClr val="FC620C"/>
                </a:solidFill>
              </a:rPr>
              <a:t> </a:t>
            </a:r>
            <a:r>
              <a:rPr lang="hr-HR" sz="2400" dirty="0" err="1" smtClean="0">
                <a:solidFill>
                  <a:srgbClr val="FC620C"/>
                </a:solidFill>
              </a:rPr>
              <a:t>course</a:t>
            </a:r>
            <a:r>
              <a:rPr lang="hr-HR" sz="2400" dirty="0" smtClean="0">
                <a:solidFill>
                  <a:srgbClr val="FC620C"/>
                </a:solidFill>
              </a:rPr>
              <a:t>, </a:t>
            </a:r>
            <a:r>
              <a:rPr lang="hr-HR" sz="2400" dirty="0" err="1" smtClean="0">
                <a:solidFill>
                  <a:srgbClr val="FC620C"/>
                </a:solidFill>
              </a:rPr>
              <a:t>we</a:t>
            </a:r>
            <a:r>
              <a:rPr lang="hr-HR" sz="2400" dirty="0" smtClean="0">
                <a:solidFill>
                  <a:srgbClr val="FC620C"/>
                </a:solidFill>
              </a:rPr>
              <a:t> </a:t>
            </a:r>
            <a:r>
              <a:rPr lang="hr-HR" sz="2400" dirty="0" err="1" smtClean="0">
                <a:solidFill>
                  <a:srgbClr val="FC620C"/>
                </a:solidFill>
              </a:rPr>
              <a:t>loved</a:t>
            </a:r>
            <a:r>
              <a:rPr lang="hr-HR" sz="2400" dirty="0" smtClean="0">
                <a:solidFill>
                  <a:srgbClr val="FC620C"/>
                </a:solidFill>
              </a:rPr>
              <a:t> </a:t>
            </a:r>
            <a:r>
              <a:rPr lang="hr-HR" sz="2400" dirty="0" err="1" smtClean="0">
                <a:solidFill>
                  <a:srgbClr val="FC620C"/>
                </a:solidFill>
              </a:rPr>
              <a:t>the</a:t>
            </a:r>
            <a:r>
              <a:rPr lang="hr-HR" sz="2400" dirty="0" smtClean="0">
                <a:solidFill>
                  <a:srgbClr val="FC620C"/>
                </a:solidFill>
              </a:rPr>
              <a:t> </a:t>
            </a:r>
            <a:r>
              <a:rPr lang="hr-HR" sz="2400" dirty="0" err="1" smtClean="0">
                <a:solidFill>
                  <a:srgbClr val="FC620C"/>
                </a:solidFill>
              </a:rPr>
              <a:t>idea</a:t>
            </a:r>
            <a:r>
              <a:rPr lang="hr-HR" sz="2400" dirty="0" smtClean="0">
                <a:solidFill>
                  <a:srgbClr val="FC620C"/>
                </a:solidFill>
              </a:rPr>
              <a:t> </a:t>
            </a:r>
            <a:r>
              <a:rPr lang="hr-HR" sz="2400" dirty="0" err="1" smtClean="0">
                <a:solidFill>
                  <a:srgbClr val="FC620C"/>
                </a:solidFill>
              </a:rPr>
              <a:t>and</a:t>
            </a:r>
            <a:r>
              <a:rPr lang="hr-HR" sz="2400" dirty="0" smtClean="0">
                <a:solidFill>
                  <a:srgbClr val="FC620C"/>
                </a:solidFill>
              </a:rPr>
              <a:t> </a:t>
            </a:r>
            <a:r>
              <a:rPr lang="hr-HR" sz="2400" dirty="0" err="1" smtClean="0">
                <a:solidFill>
                  <a:srgbClr val="FC620C"/>
                </a:solidFill>
              </a:rPr>
              <a:t>decided</a:t>
            </a:r>
            <a:r>
              <a:rPr lang="hr-HR" sz="2400" dirty="0" smtClean="0">
                <a:solidFill>
                  <a:srgbClr val="FC620C"/>
                </a:solidFill>
              </a:rPr>
              <a:t> to </a:t>
            </a:r>
            <a:r>
              <a:rPr lang="hr-HR" sz="2400" dirty="0" err="1" smtClean="0">
                <a:solidFill>
                  <a:srgbClr val="FC620C"/>
                </a:solidFill>
              </a:rPr>
              <a:t>assign</a:t>
            </a:r>
            <a:r>
              <a:rPr lang="hr-HR" sz="2400" dirty="0" smtClean="0">
                <a:solidFill>
                  <a:srgbClr val="FC620C"/>
                </a:solidFill>
              </a:rPr>
              <a:t> </a:t>
            </a:r>
            <a:r>
              <a:rPr lang="hr-HR" sz="2400" dirty="0" err="1" smtClean="0">
                <a:solidFill>
                  <a:srgbClr val="FC620C"/>
                </a:solidFill>
              </a:rPr>
              <a:t>our</a:t>
            </a:r>
            <a:r>
              <a:rPr lang="hr-HR" sz="2400" dirty="0" smtClean="0">
                <a:solidFill>
                  <a:srgbClr val="FC620C"/>
                </a:solidFill>
              </a:rPr>
              <a:t> </a:t>
            </a:r>
            <a:r>
              <a:rPr lang="hr-HR" sz="2400" dirty="0" err="1" smtClean="0">
                <a:solidFill>
                  <a:srgbClr val="FC620C"/>
                </a:solidFill>
              </a:rPr>
              <a:t>newest</a:t>
            </a:r>
            <a:r>
              <a:rPr lang="hr-HR" sz="2400" dirty="0" smtClean="0">
                <a:solidFill>
                  <a:srgbClr val="FC620C"/>
                </a:solidFill>
              </a:rPr>
              <a:t> </a:t>
            </a:r>
            <a:r>
              <a:rPr lang="hr-HR" sz="2400" dirty="0" err="1" smtClean="0">
                <a:solidFill>
                  <a:srgbClr val="FC620C"/>
                </a:solidFill>
              </a:rPr>
              <a:t>members</a:t>
            </a:r>
            <a:r>
              <a:rPr lang="hr-HR" sz="2400" dirty="0" smtClean="0">
                <a:solidFill>
                  <a:srgbClr val="FC620C"/>
                </a:solidFill>
              </a:rPr>
              <a:t> some </a:t>
            </a:r>
            <a:r>
              <a:rPr lang="hr-HR" sz="2400" dirty="0" err="1" smtClean="0">
                <a:solidFill>
                  <a:srgbClr val="FC620C"/>
                </a:solidFill>
              </a:rPr>
              <a:t>tasks</a:t>
            </a:r>
            <a:r>
              <a:rPr lang="hr-HR" sz="2400" dirty="0" smtClean="0">
                <a:solidFill>
                  <a:srgbClr val="FC620C"/>
                </a:solidFill>
              </a:rPr>
              <a:t>… </a:t>
            </a:r>
            <a:r>
              <a:rPr lang="hr-HR" sz="2400" dirty="0" err="1" smtClean="0">
                <a:solidFill>
                  <a:srgbClr val="FC620C"/>
                </a:solidFill>
              </a:rPr>
              <a:t>The</a:t>
            </a:r>
            <a:r>
              <a:rPr lang="hr-HR" sz="2400" dirty="0" smtClean="0">
                <a:solidFill>
                  <a:srgbClr val="FC620C"/>
                </a:solidFill>
              </a:rPr>
              <a:t> </a:t>
            </a:r>
            <a:r>
              <a:rPr lang="hr-HR" sz="2400" dirty="0" err="1" smtClean="0">
                <a:solidFill>
                  <a:srgbClr val="FC620C"/>
                </a:solidFill>
              </a:rPr>
              <a:t>first-graders</a:t>
            </a:r>
            <a:r>
              <a:rPr lang="hr-HR" sz="2400" dirty="0" smtClean="0">
                <a:solidFill>
                  <a:srgbClr val="FC620C"/>
                </a:solidFill>
              </a:rPr>
              <a:t> </a:t>
            </a:r>
            <a:r>
              <a:rPr lang="hr-HR" sz="2400" dirty="0" err="1" smtClean="0">
                <a:solidFill>
                  <a:srgbClr val="FC620C"/>
                </a:solidFill>
              </a:rPr>
              <a:t>and</a:t>
            </a:r>
            <a:r>
              <a:rPr lang="hr-HR" sz="2400" dirty="0" smtClean="0">
                <a:solidFill>
                  <a:srgbClr val="FC620C"/>
                </a:solidFill>
              </a:rPr>
              <a:t> </a:t>
            </a:r>
            <a:r>
              <a:rPr lang="hr-HR" sz="2400" dirty="0" err="1" smtClean="0">
                <a:solidFill>
                  <a:srgbClr val="FC620C"/>
                </a:solidFill>
              </a:rPr>
              <a:t>the</a:t>
            </a:r>
            <a:r>
              <a:rPr lang="hr-HR" sz="2400" dirty="0" smtClean="0">
                <a:solidFill>
                  <a:srgbClr val="FC620C"/>
                </a:solidFill>
              </a:rPr>
              <a:t> </a:t>
            </a:r>
            <a:r>
              <a:rPr lang="hr-HR" sz="2400" dirty="0" err="1" smtClean="0">
                <a:solidFill>
                  <a:srgbClr val="FC620C"/>
                </a:solidFill>
              </a:rPr>
              <a:t>second-graders</a:t>
            </a:r>
            <a:r>
              <a:rPr lang="hr-HR" sz="2400" dirty="0" smtClean="0">
                <a:solidFill>
                  <a:srgbClr val="FC620C"/>
                </a:solidFill>
              </a:rPr>
              <a:t> </a:t>
            </a:r>
            <a:r>
              <a:rPr lang="hr-HR" sz="2400" dirty="0" err="1" smtClean="0">
                <a:solidFill>
                  <a:srgbClr val="FC620C"/>
                </a:solidFill>
              </a:rPr>
              <a:t>started</a:t>
            </a:r>
            <a:r>
              <a:rPr lang="hr-HR" sz="2400" dirty="0" smtClean="0">
                <a:solidFill>
                  <a:srgbClr val="FC620C"/>
                </a:solidFill>
              </a:rPr>
              <a:t> </a:t>
            </a:r>
            <a:r>
              <a:rPr lang="hr-HR" sz="2400" dirty="0" err="1" smtClean="0">
                <a:solidFill>
                  <a:srgbClr val="FC620C"/>
                </a:solidFill>
              </a:rPr>
              <a:t>working</a:t>
            </a:r>
            <a:r>
              <a:rPr lang="hr-HR" sz="2400" dirty="0" smtClean="0">
                <a:solidFill>
                  <a:srgbClr val="FC620C"/>
                </a:solidFill>
              </a:rPr>
              <a:t> on </a:t>
            </a:r>
            <a:r>
              <a:rPr lang="hr-HR" sz="2400" dirty="0" err="1" smtClean="0">
                <a:solidFill>
                  <a:srgbClr val="FC620C"/>
                </a:solidFill>
              </a:rPr>
              <a:t>bookmarks</a:t>
            </a:r>
            <a:r>
              <a:rPr lang="hr-HR" sz="2400" dirty="0" smtClean="0">
                <a:solidFill>
                  <a:srgbClr val="FC620C"/>
                </a:solidFill>
              </a:rPr>
              <a:t> </a:t>
            </a:r>
            <a:r>
              <a:rPr lang="hr-HR" sz="2400" dirty="0" err="1" smtClean="0">
                <a:solidFill>
                  <a:srgbClr val="FC620C"/>
                </a:solidFill>
              </a:rPr>
              <a:t>and</a:t>
            </a:r>
            <a:r>
              <a:rPr lang="hr-HR" sz="2400" dirty="0" smtClean="0">
                <a:solidFill>
                  <a:srgbClr val="FC620C"/>
                </a:solidFill>
              </a:rPr>
              <a:t> </a:t>
            </a:r>
            <a:r>
              <a:rPr lang="hr-HR" sz="2400" dirty="0" err="1" smtClean="0">
                <a:solidFill>
                  <a:srgbClr val="FC620C"/>
                </a:solidFill>
              </a:rPr>
              <a:t>cards</a:t>
            </a:r>
            <a:r>
              <a:rPr lang="hr-HR" sz="2400" dirty="0">
                <a:solidFill>
                  <a:srgbClr val="FC620C"/>
                </a:solidFill>
              </a:rPr>
              <a:t> </a:t>
            </a:r>
            <a:r>
              <a:rPr lang="hr-HR" sz="2400" dirty="0" err="1" smtClean="0">
                <a:solidFill>
                  <a:srgbClr val="FC620C"/>
                </a:solidFill>
              </a:rPr>
              <a:t>with</a:t>
            </a:r>
            <a:r>
              <a:rPr lang="hr-HR" sz="2400" dirty="0" smtClean="0">
                <a:solidFill>
                  <a:srgbClr val="FC620C"/>
                </a:solidFill>
              </a:rPr>
              <a:t> </a:t>
            </a:r>
            <a:r>
              <a:rPr lang="hr-HR" sz="2400" dirty="0" err="1" smtClean="0">
                <a:solidFill>
                  <a:srgbClr val="FC620C"/>
                </a:solidFill>
              </a:rPr>
              <a:t>their</a:t>
            </a:r>
            <a:r>
              <a:rPr lang="hr-HR" sz="2400" dirty="0" smtClean="0">
                <a:solidFill>
                  <a:srgbClr val="FC620C"/>
                </a:solidFill>
              </a:rPr>
              <a:t> </a:t>
            </a:r>
            <a:r>
              <a:rPr lang="hr-HR" sz="2400" dirty="0" err="1" smtClean="0">
                <a:solidFill>
                  <a:srgbClr val="FC620C"/>
                </a:solidFill>
              </a:rPr>
              <a:t>class</a:t>
            </a:r>
            <a:r>
              <a:rPr lang="hr-HR" sz="2400" dirty="0" smtClean="0">
                <a:solidFill>
                  <a:srgbClr val="FC620C"/>
                </a:solidFill>
              </a:rPr>
              <a:t> </a:t>
            </a:r>
            <a:r>
              <a:rPr lang="hr-HR" sz="2400" dirty="0" err="1" smtClean="0">
                <a:solidFill>
                  <a:srgbClr val="FC620C"/>
                </a:solidFill>
              </a:rPr>
              <a:t>teachers</a:t>
            </a:r>
            <a:r>
              <a:rPr lang="hr-HR" sz="2400" dirty="0" smtClean="0">
                <a:solidFill>
                  <a:srgbClr val="FC620C"/>
                </a:solidFill>
              </a:rPr>
              <a:t>, </a:t>
            </a:r>
            <a:r>
              <a:rPr lang="hr-HR" sz="2400" dirty="0" err="1" smtClean="0">
                <a:solidFill>
                  <a:srgbClr val="FC620C"/>
                </a:solidFill>
              </a:rPr>
              <a:t>and</a:t>
            </a:r>
            <a:r>
              <a:rPr lang="hr-HR" sz="2400" dirty="0" smtClean="0">
                <a:solidFill>
                  <a:srgbClr val="FC620C"/>
                </a:solidFill>
              </a:rPr>
              <a:t> </a:t>
            </a:r>
            <a:r>
              <a:rPr lang="hr-HR" sz="2400" dirty="0" err="1" smtClean="0">
                <a:solidFill>
                  <a:srgbClr val="FC620C"/>
                </a:solidFill>
              </a:rPr>
              <a:t>the</a:t>
            </a:r>
            <a:r>
              <a:rPr lang="hr-HR" sz="2400" dirty="0" smtClean="0">
                <a:solidFill>
                  <a:srgbClr val="FC620C"/>
                </a:solidFill>
              </a:rPr>
              <a:t> </a:t>
            </a:r>
            <a:r>
              <a:rPr lang="hr-HR" sz="2400" dirty="0" err="1" smtClean="0">
                <a:solidFill>
                  <a:srgbClr val="FC620C"/>
                </a:solidFill>
              </a:rPr>
              <a:t>members</a:t>
            </a:r>
            <a:r>
              <a:rPr lang="hr-HR" sz="2400" dirty="0" smtClean="0">
                <a:solidFill>
                  <a:srgbClr val="FC620C"/>
                </a:solidFill>
              </a:rPr>
              <a:t> </a:t>
            </a:r>
            <a:r>
              <a:rPr lang="hr-HR" sz="2400" dirty="0" err="1" smtClean="0">
                <a:solidFill>
                  <a:srgbClr val="FC620C"/>
                </a:solidFill>
              </a:rPr>
              <a:t>of</a:t>
            </a:r>
            <a:r>
              <a:rPr lang="hr-HR" sz="2400" dirty="0" smtClean="0">
                <a:solidFill>
                  <a:srgbClr val="FC620C"/>
                </a:solidFill>
              </a:rPr>
              <a:t> </a:t>
            </a:r>
            <a:r>
              <a:rPr lang="hr-HR" sz="2400" dirty="0" err="1" smtClean="0">
                <a:solidFill>
                  <a:srgbClr val="FC620C"/>
                </a:solidFill>
              </a:rPr>
              <a:t>our</a:t>
            </a:r>
            <a:r>
              <a:rPr lang="hr-HR" sz="2400" dirty="0" smtClean="0">
                <a:solidFill>
                  <a:srgbClr val="FC620C"/>
                </a:solidFill>
              </a:rPr>
              <a:t> </a:t>
            </a:r>
            <a:r>
              <a:rPr lang="hr-HR" sz="2400" dirty="0" err="1" smtClean="0">
                <a:solidFill>
                  <a:srgbClr val="FC620C"/>
                </a:solidFill>
              </a:rPr>
              <a:t>school’s</a:t>
            </a:r>
            <a:r>
              <a:rPr lang="hr-HR" sz="2400" dirty="0" smtClean="0">
                <a:solidFill>
                  <a:srgbClr val="FC620C"/>
                </a:solidFill>
              </a:rPr>
              <a:t> </a:t>
            </a:r>
            <a:r>
              <a:rPr lang="hr-HR" sz="2400" dirty="0" err="1" smtClean="0">
                <a:solidFill>
                  <a:srgbClr val="FC620C"/>
                </a:solidFill>
              </a:rPr>
              <a:t>cooperative</a:t>
            </a:r>
            <a:r>
              <a:rPr lang="hr-HR" sz="2400" dirty="0" smtClean="0">
                <a:solidFill>
                  <a:srgbClr val="FC620C"/>
                </a:solidFill>
              </a:rPr>
              <a:t> had a </a:t>
            </a:r>
            <a:r>
              <a:rPr lang="hr-HR" sz="2400" dirty="0" err="1" smtClean="0">
                <a:solidFill>
                  <a:srgbClr val="FC620C"/>
                </a:solidFill>
              </a:rPr>
              <a:t>great</a:t>
            </a:r>
            <a:r>
              <a:rPr lang="hr-HR" sz="2400" dirty="0" smtClean="0">
                <a:solidFill>
                  <a:srgbClr val="FC620C"/>
                </a:solidFill>
              </a:rPr>
              <a:t> </a:t>
            </a:r>
            <a:r>
              <a:rPr lang="hr-HR" sz="2400" dirty="0" err="1" smtClean="0">
                <a:solidFill>
                  <a:srgbClr val="FC620C"/>
                </a:solidFill>
              </a:rPr>
              <a:t>idea</a:t>
            </a:r>
            <a:r>
              <a:rPr lang="hr-HR" sz="2400" dirty="0" smtClean="0">
                <a:solidFill>
                  <a:srgbClr val="FC620C"/>
                </a:solidFill>
              </a:rPr>
              <a:t> to </a:t>
            </a:r>
            <a:r>
              <a:rPr lang="hr-HR" sz="2400" dirty="0" err="1" smtClean="0">
                <a:solidFill>
                  <a:srgbClr val="FC620C"/>
                </a:solidFill>
              </a:rPr>
              <a:t>produce</a:t>
            </a:r>
            <a:r>
              <a:rPr lang="hr-HR" sz="2400" dirty="0" smtClean="0">
                <a:solidFill>
                  <a:srgbClr val="FC620C"/>
                </a:solidFill>
              </a:rPr>
              <a:t> </a:t>
            </a:r>
            <a:r>
              <a:rPr lang="hr-HR" sz="2400" dirty="0" err="1" smtClean="0">
                <a:solidFill>
                  <a:srgbClr val="FC620C"/>
                </a:solidFill>
              </a:rPr>
              <a:t>wooden</a:t>
            </a:r>
            <a:r>
              <a:rPr lang="hr-HR" sz="2400" dirty="0" smtClean="0">
                <a:solidFill>
                  <a:srgbClr val="FC620C"/>
                </a:solidFill>
              </a:rPr>
              <a:t> </a:t>
            </a:r>
            <a:r>
              <a:rPr lang="hr-HR" sz="2400" dirty="0" err="1" smtClean="0">
                <a:solidFill>
                  <a:srgbClr val="FC620C"/>
                </a:solidFill>
              </a:rPr>
              <a:t>shamrocks</a:t>
            </a:r>
            <a:r>
              <a:rPr lang="hr-HR" sz="2400" dirty="0" smtClean="0">
                <a:solidFill>
                  <a:srgbClr val="FC620C"/>
                </a:solidFill>
              </a:rPr>
              <a:t> </a:t>
            </a:r>
            <a:r>
              <a:rPr lang="hr-HR" sz="2400" dirty="0" err="1" smtClean="0">
                <a:solidFill>
                  <a:srgbClr val="FC620C"/>
                </a:solidFill>
              </a:rPr>
              <a:t>which</a:t>
            </a:r>
            <a:r>
              <a:rPr lang="hr-HR" sz="2400" dirty="0" smtClean="0">
                <a:solidFill>
                  <a:srgbClr val="FC620C"/>
                </a:solidFill>
              </a:rPr>
              <a:t> </a:t>
            </a:r>
            <a:r>
              <a:rPr lang="hr-HR" sz="2400" dirty="0" err="1" smtClean="0">
                <a:solidFill>
                  <a:srgbClr val="FC620C"/>
                </a:solidFill>
              </a:rPr>
              <a:t>could</a:t>
            </a:r>
            <a:r>
              <a:rPr lang="hr-HR" sz="2400" dirty="0" smtClean="0">
                <a:solidFill>
                  <a:srgbClr val="FC620C"/>
                </a:solidFill>
              </a:rPr>
              <a:t> </a:t>
            </a:r>
            <a:r>
              <a:rPr lang="hr-HR" sz="2400" dirty="0" err="1" smtClean="0">
                <a:solidFill>
                  <a:srgbClr val="FC620C"/>
                </a:solidFill>
              </a:rPr>
              <a:t>later</a:t>
            </a:r>
            <a:r>
              <a:rPr lang="hr-HR" sz="2400" dirty="0" smtClean="0">
                <a:solidFill>
                  <a:srgbClr val="FC620C"/>
                </a:solidFill>
              </a:rPr>
              <a:t> </a:t>
            </a:r>
            <a:r>
              <a:rPr lang="hr-HR" sz="2400" dirty="0" err="1" smtClean="0">
                <a:solidFill>
                  <a:srgbClr val="FC620C"/>
                </a:solidFill>
              </a:rPr>
              <a:t>be</a:t>
            </a:r>
            <a:r>
              <a:rPr lang="hr-HR" sz="2400" dirty="0" smtClean="0">
                <a:solidFill>
                  <a:srgbClr val="FC620C"/>
                </a:solidFill>
              </a:rPr>
              <a:t> </a:t>
            </a:r>
            <a:r>
              <a:rPr lang="hr-HR" sz="2400" dirty="0" err="1" smtClean="0">
                <a:solidFill>
                  <a:srgbClr val="FC620C"/>
                </a:solidFill>
              </a:rPr>
              <a:t>sold</a:t>
            </a:r>
            <a:r>
              <a:rPr lang="hr-HR" sz="2400" dirty="0">
                <a:solidFill>
                  <a:srgbClr val="FC620C"/>
                </a:solidFill>
              </a:rPr>
              <a:t> </a:t>
            </a:r>
            <a:r>
              <a:rPr lang="hr-HR" sz="2400" dirty="0" smtClean="0">
                <a:solidFill>
                  <a:srgbClr val="FC620C"/>
                </a:solidFill>
              </a:rPr>
              <a:t>to </a:t>
            </a:r>
            <a:r>
              <a:rPr lang="hr-HR" sz="2400" dirty="0" err="1" smtClean="0">
                <a:solidFill>
                  <a:srgbClr val="FC620C"/>
                </a:solidFill>
              </a:rPr>
              <a:t>parents</a:t>
            </a:r>
            <a:r>
              <a:rPr lang="hr-HR" sz="2400" dirty="0" smtClean="0">
                <a:solidFill>
                  <a:srgbClr val="FC620C"/>
                </a:solidFill>
              </a:rPr>
              <a:t> </a:t>
            </a:r>
            <a:r>
              <a:rPr lang="hr-HR" sz="2400" dirty="0" err="1" smtClean="0">
                <a:solidFill>
                  <a:srgbClr val="FC620C"/>
                </a:solidFill>
              </a:rPr>
              <a:t>and</a:t>
            </a:r>
            <a:r>
              <a:rPr lang="hr-HR" sz="2400" dirty="0" smtClean="0">
                <a:solidFill>
                  <a:srgbClr val="FC620C"/>
                </a:solidFill>
              </a:rPr>
              <a:t> </a:t>
            </a:r>
            <a:r>
              <a:rPr lang="hr-HR" sz="2400" dirty="0" err="1" smtClean="0">
                <a:solidFill>
                  <a:srgbClr val="FC620C"/>
                </a:solidFill>
              </a:rPr>
              <a:t>other</a:t>
            </a:r>
            <a:r>
              <a:rPr lang="hr-HR" sz="2400" dirty="0" smtClean="0">
                <a:solidFill>
                  <a:srgbClr val="FC620C"/>
                </a:solidFill>
              </a:rPr>
              <a:t> </a:t>
            </a:r>
            <a:r>
              <a:rPr lang="hr-HR" sz="2400" dirty="0" err="1" smtClean="0">
                <a:solidFill>
                  <a:srgbClr val="FC620C"/>
                </a:solidFill>
              </a:rPr>
              <a:t>visitors</a:t>
            </a:r>
            <a:r>
              <a:rPr lang="hr-HR" sz="2400" dirty="0" smtClean="0">
                <a:solidFill>
                  <a:srgbClr val="FC620C"/>
                </a:solidFill>
              </a:rPr>
              <a:t>. </a:t>
            </a:r>
          </a:p>
          <a:p>
            <a:pPr algn="just"/>
            <a:r>
              <a:rPr lang="hr-HR" sz="2400" dirty="0" err="1" smtClean="0">
                <a:solidFill>
                  <a:srgbClr val="FC620C"/>
                </a:solidFill>
              </a:rPr>
              <a:t>And</a:t>
            </a:r>
            <a:r>
              <a:rPr lang="hr-HR" sz="2400" dirty="0" smtClean="0">
                <a:solidFill>
                  <a:srgbClr val="FC620C"/>
                </a:solidFill>
              </a:rPr>
              <a:t> </a:t>
            </a:r>
            <a:r>
              <a:rPr lang="hr-HR" sz="2400" dirty="0" err="1" smtClean="0">
                <a:solidFill>
                  <a:srgbClr val="FC620C"/>
                </a:solidFill>
              </a:rPr>
              <a:t>s</a:t>
            </a:r>
            <a:r>
              <a:rPr lang="hr-HR" sz="2400" dirty="0" err="1" smtClean="0">
                <a:solidFill>
                  <a:srgbClr val="FC620C"/>
                </a:solidFill>
              </a:rPr>
              <a:t>o</a:t>
            </a:r>
            <a:r>
              <a:rPr lang="hr-HR" sz="2400" dirty="0" smtClean="0">
                <a:solidFill>
                  <a:srgbClr val="FC620C"/>
                </a:solidFill>
              </a:rPr>
              <a:t> </a:t>
            </a:r>
            <a:r>
              <a:rPr lang="hr-HR" sz="2400" dirty="0" err="1" smtClean="0">
                <a:solidFill>
                  <a:srgbClr val="FC620C"/>
                </a:solidFill>
              </a:rPr>
              <a:t>our</a:t>
            </a:r>
            <a:r>
              <a:rPr lang="hr-HR" sz="2400" dirty="0" smtClean="0">
                <a:solidFill>
                  <a:srgbClr val="FC620C"/>
                </a:solidFill>
              </a:rPr>
              <a:t> work </a:t>
            </a:r>
            <a:r>
              <a:rPr lang="hr-HR" sz="2400" dirty="0" err="1" smtClean="0">
                <a:solidFill>
                  <a:srgbClr val="FC620C"/>
                </a:solidFill>
              </a:rPr>
              <a:t>continued</a:t>
            </a:r>
            <a:r>
              <a:rPr lang="hr-HR" sz="2400" dirty="0" smtClean="0">
                <a:solidFill>
                  <a:srgbClr val="FC620C"/>
                </a:solidFill>
              </a:rPr>
              <a:t>…</a:t>
            </a:r>
            <a:endParaRPr lang="hr-HR" sz="2400" dirty="0">
              <a:solidFill>
                <a:srgbClr val="FC620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14132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4000" y="862012"/>
            <a:ext cx="9144000" cy="5133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12534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39025" y="1014609"/>
            <a:ext cx="6480000" cy="48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17633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24547" y="532682"/>
            <a:ext cx="3181350" cy="5667375"/>
          </a:xfrm>
          <a:prstGeom prst="rect">
            <a:avLst/>
          </a:prstGeom>
        </p:spPr>
      </p:pic>
      <p:pic>
        <p:nvPicPr>
          <p:cNvPr id="3" name="Slika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47900" y="532682"/>
            <a:ext cx="3181350" cy="566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54481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3005" y="1635023"/>
            <a:ext cx="4861255" cy="3642817"/>
          </a:xfrm>
          <a:prstGeom prst="rect">
            <a:avLst/>
          </a:prstGeom>
        </p:spPr>
      </p:pic>
      <p:pic>
        <p:nvPicPr>
          <p:cNvPr id="3" name="Slika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86877" y="1590599"/>
            <a:ext cx="4979822" cy="3731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28635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90600" y="561975"/>
            <a:ext cx="10210800" cy="5734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76621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90600" y="561975"/>
            <a:ext cx="10210800" cy="5734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09594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teksta 2"/>
          <p:cNvSpPr>
            <a:spLocks noGrp="1"/>
          </p:cNvSpPr>
          <p:nvPr>
            <p:ph type="body" sz="half" idx="2"/>
          </p:nvPr>
        </p:nvSpPr>
        <p:spPr>
          <a:xfrm>
            <a:off x="463464" y="463464"/>
            <a:ext cx="11260898" cy="2417522"/>
          </a:xfrm>
        </p:spPr>
        <p:txBody>
          <a:bodyPr>
            <a:normAutofit fontScale="92500"/>
          </a:bodyPr>
          <a:lstStyle/>
          <a:p>
            <a:pPr algn="just"/>
            <a:endParaRPr lang="hr-HR" sz="2400" dirty="0" smtClean="0">
              <a:solidFill>
                <a:srgbClr val="FC620C"/>
              </a:solidFill>
            </a:endParaRPr>
          </a:p>
          <a:p>
            <a:pPr algn="just"/>
            <a:r>
              <a:rPr lang="hr-HR" sz="2400" dirty="0" err="1" smtClean="0">
                <a:solidFill>
                  <a:srgbClr val="FC620C"/>
                </a:solidFill>
              </a:rPr>
              <a:t>When</a:t>
            </a:r>
            <a:r>
              <a:rPr lang="hr-HR" sz="2400" dirty="0" smtClean="0">
                <a:solidFill>
                  <a:srgbClr val="FC620C"/>
                </a:solidFill>
              </a:rPr>
              <a:t> </a:t>
            </a:r>
            <a:r>
              <a:rPr lang="hr-HR" sz="2400" dirty="0" err="1" smtClean="0">
                <a:solidFill>
                  <a:srgbClr val="FC620C"/>
                </a:solidFill>
              </a:rPr>
              <a:t>our</a:t>
            </a:r>
            <a:r>
              <a:rPr lang="hr-HR" sz="2400" dirty="0" smtClean="0">
                <a:solidFill>
                  <a:srgbClr val="FC620C"/>
                </a:solidFill>
              </a:rPr>
              <a:t> </a:t>
            </a:r>
            <a:r>
              <a:rPr lang="hr-HR" sz="2400" dirty="0" err="1" smtClean="0">
                <a:solidFill>
                  <a:srgbClr val="FC620C"/>
                </a:solidFill>
              </a:rPr>
              <a:t>partners</a:t>
            </a:r>
            <a:r>
              <a:rPr lang="hr-HR" sz="2400" dirty="0" smtClean="0">
                <a:solidFill>
                  <a:srgbClr val="FC620C"/>
                </a:solidFill>
              </a:rPr>
              <a:t> </a:t>
            </a:r>
            <a:r>
              <a:rPr lang="hr-HR" sz="2400" dirty="0" err="1" smtClean="0">
                <a:solidFill>
                  <a:srgbClr val="FC620C"/>
                </a:solidFill>
              </a:rPr>
              <a:t>started</a:t>
            </a:r>
            <a:r>
              <a:rPr lang="hr-HR" sz="2400" dirty="0" smtClean="0">
                <a:solidFill>
                  <a:srgbClr val="FC620C"/>
                </a:solidFill>
              </a:rPr>
              <a:t> </a:t>
            </a:r>
            <a:r>
              <a:rPr lang="hr-HR" sz="2400" dirty="0" err="1" smtClean="0">
                <a:solidFill>
                  <a:srgbClr val="FC620C"/>
                </a:solidFill>
              </a:rPr>
              <a:t>posting</a:t>
            </a:r>
            <a:r>
              <a:rPr lang="hr-HR" sz="2400" dirty="0" smtClean="0">
                <a:solidFill>
                  <a:srgbClr val="FC620C"/>
                </a:solidFill>
              </a:rPr>
              <a:t> </a:t>
            </a:r>
            <a:r>
              <a:rPr lang="hr-HR" sz="2400" dirty="0" err="1" smtClean="0">
                <a:solidFill>
                  <a:srgbClr val="FC620C"/>
                </a:solidFill>
              </a:rPr>
              <a:t>pictures</a:t>
            </a:r>
            <a:r>
              <a:rPr lang="hr-HR" sz="2400" dirty="0" smtClean="0">
                <a:solidFill>
                  <a:srgbClr val="FC620C"/>
                </a:solidFill>
              </a:rPr>
              <a:t> </a:t>
            </a:r>
            <a:r>
              <a:rPr lang="hr-HR" sz="2400" dirty="0" err="1" smtClean="0">
                <a:solidFill>
                  <a:srgbClr val="FC620C"/>
                </a:solidFill>
              </a:rPr>
              <a:t>of</a:t>
            </a:r>
            <a:r>
              <a:rPr lang="hr-HR" sz="2400" dirty="0" smtClean="0">
                <a:solidFill>
                  <a:srgbClr val="FC620C"/>
                </a:solidFill>
              </a:rPr>
              <a:t> </a:t>
            </a:r>
            <a:r>
              <a:rPr lang="hr-HR" sz="2400" dirty="0" err="1" smtClean="0">
                <a:solidFill>
                  <a:srgbClr val="FC620C"/>
                </a:solidFill>
              </a:rPr>
              <a:t>their</a:t>
            </a:r>
            <a:r>
              <a:rPr lang="hr-HR" sz="2400" dirty="0" smtClean="0">
                <a:solidFill>
                  <a:srgbClr val="FC620C"/>
                </a:solidFill>
              </a:rPr>
              <a:t> </a:t>
            </a:r>
            <a:r>
              <a:rPr lang="hr-HR" sz="2400" dirty="0" err="1" smtClean="0">
                <a:solidFill>
                  <a:srgbClr val="FC620C"/>
                </a:solidFill>
              </a:rPr>
              <a:t>work</a:t>
            </a:r>
            <a:r>
              <a:rPr lang="hr-HR" sz="2400" dirty="0" smtClean="0">
                <a:solidFill>
                  <a:srgbClr val="FC620C"/>
                </a:solidFill>
              </a:rPr>
              <a:t>, </a:t>
            </a:r>
            <a:r>
              <a:rPr lang="hr-HR" sz="2400" dirty="0" err="1" smtClean="0">
                <a:solidFill>
                  <a:srgbClr val="FC620C"/>
                </a:solidFill>
              </a:rPr>
              <a:t>we</a:t>
            </a:r>
            <a:r>
              <a:rPr lang="hr-HR" sz="2400" dirty="0" smtClean="0">
                <a:solidFill>
                  <a:srgbClr val="FC620C"/>
                </a:solidFill>
              </a:rPr>
              <a:t> </a:t>
            </a:r>
            <a:r>
              <a:rPr lang="hr-HR" sz="2400" dirty="0" err="1" smtClean="0">
                <a:solidFill>
                  <a:srgbClr val="FC620C"/>
                </a:solidFill>
              </a:rPr>
              <a:t>got</a:t>
            </a:r>
            <a:r>
              <a:rPr lang="hr-HR" sz="2400" dirty="0" smtClean="0">
                <a:solidFill>
                  <a:srgbClr val="FC620C"/>
                </a:solidFill>
              </a:rPr>
              <a:t> </a:t>
            </a:r>
            <a:r>
              <a:rPr lang="hr-HR" sz="2400" dirty="0" err="1" smtClean="0">
                <a:solidFill>
                  <a:srgbClr val="FC620C"/>
                </a:solidFill>
              </a:rPr>
              <a:t>another</a:t>
            </a:r>
            <a:r>
              <a:rPr lang="hr-HR" sz="2400" dirty="0" smtClean="0">
                <a:solidFill>
                  <a:srgbClr val="FC620C"/>
                </a:solidFill>
              </a:rPr>
              <a:t> </a:t>
            </a:r>
            <a:r>
              <a:rPr lang="hr-HR" sz="2400" dirty="0" err="1" smtClean="0">
                <a:solidFill>
                  <a:srgbClr val="FC620C"/>
                </a:solidFill>
              </a:rPr>
              <a:t>idea</a:t>
            </a:r>
            <a:r>
              <a:rPr lang="hr-HR" sz="2400" dirty="0" smtClean="0">
                <a:solidFill>
                  <a:srgbClr val="FC620C"/>
                </a:solidFill>
              </a:rPr>
              <a:t>… </a:t>
            </a:r>
          </a:p>
          <a:p>
            <a:pPr algn="just"/>
            <a:r>
              <a:rPr lang="hr-HR" sz="2400" dirty="0" err="1" smtClean="0">
                <a:solidFill>
                  <a:srgbClr val="FC620C"/>
                </a:solidFill>
              </a:rPr>
              <a:t>Since</a:t>
            </a:r>
            <a:r>
              <a:rPr lang="hr-HR" sz="2400" dirty="0" smtClean="0">
                <a:solidFill>
                  <a:srgbClr val="FC620C"/>
                </a:solidFill>
              </a:rPr>
              <a:t> </a:t>
            </a:r>
            <a:r>
              <a:rPr lang="hr-HR" sz="2400" dirty="0" err="1" smtClean="0">
                <a:solidFill>
                  <a:srgbClr val="FC620C"/>
                </a:solidFill>
              </a:rPr>
              <a:t>they</a:t>
            </a:r>
            <a:r>
              <a:rPr lang="hr-HR" sz="2400" dirty="0" smtClean="0">
                <a:solidFill>
                  <a:srgbClr val="FC620C"/>
                </a:solidFill>
              </a:rPr>
              <a:t> </a:t>
            </a:r>
            <a:r>
              <a:rPr lang="hr-HR" sz="2400" dirty="0" err="1" smtClean="0">
                <a:solidFill>
                  <a:srgbClr val="FC620C"/>
                </a:solidFill>
              </a:rPr>
              <a:t>were</a:t>
            </a:r>
            <a:r>
              <a:rPr lang="hr-HR" sz="2400" dirty="0" smtClean="0">
                <a:solidFill>
                  <a:srgbClr val="FC620C"/>
                </a:solidFill>
              </a:rPr>
              <a:t> </a:t>
            </a:r>
            <a:r>
              <a:rPr lang="hr-HR" sz="2400" dirty="0" err="1" smtClean="0">
                <a:solidFill>
                  <a:srgbClr val="FC620C"/>
                </a:solidFill>
              </a:rPr>
              <a:t>preparing</a:t>
            </a:r>
            <a:r>
              <a:rPr lang="hr-HR" sz="2400" dirty="0" smtClean="0">
                <a:solidFill>
                  <a:srgbClr val="FC620C"/>
                </a:solidFill>
              </a:rPr>
              <a:t> some </a:t>
            </a:r>
            <a:r>
              <a:rPr lang="hr-HR" sz="2400" dirty="0" err="1" smtClean="0">
                <a:solidFill>
                  <a:srgbClr val="FC620C"/>
                </a:solidFill>
              </a:rPr>
              <a:t>healthy</a:t>
            </a:r>
            <a:r>
              <a:rPr lang="hr-HR" sz="2400" dirty="0" smtClean="0">
                <a:solidFill>
                  <a:srgbClr val="FC620C"/>
                </a:solidFill>
              </a:rPr>
              <a:t> </a:t>
            </a:r>
            <a:r>
              <a:rPr lang="hr-HR" sz="2400" dirty="0" err="1" smtClean="0">
                <a:solidFill>
                  <a:srgbClr val="FC620C"/>
                </a:solidFill>
              </a:rPr>
              <a:t>snacks</a:t>
            </a:r>
            <a:r>
              <a:rPr lang="hr-HR" sz="2400" dirty="0" smtClean="0">
                <a:solidFill>
                  <a:srgbClr val="FC620C"/>
                </a:solidFill>
              </a:rPr>
              <a:t>, </a:t>
            </a:r>
            <a:r>
              <a:rPr lang="hr-HR" sz="2400" dirty="0" err="1" smtClean="0">
                <a:solidFill>
                  <a:srgbClr val="FC620C"/>
                </a:solidFill>
              </a:rPr>
              <a:t>we</a:t>
            </a:r>
            <a:r>
              <a:rPr lang="hr-HR" sz="2400" dirty="0" smtClean="0">
                <a:solidFill>
                  <a:srgbClr val="FC620C"/>
                </a:solidFill>
              </a:rPr>
              <a:t> </a:t>
            </a:r>
            <a:r>
              <a:rPr lang="hr-HR" sz="2400" dirty="0" err="1" smtClean="0">
                <a:solidFill>
                  <a:srgbClr val="FC620C"/>
                </a:solidFill>
              </a:rPr>
              <a:t>decided</a:t>
            </a:r>
            <a:r>
              <a:rPr lang="hr-HR" sz="2400" dirty="0" smtClean="0">
                <a:solidFill>
                  <a:srgbClr val="FC620C"/>
                </a:solidFill>
              </a:rPr>
              <a:t> to </a:t>
            </a:r>
            <a:r>
              <a:rPr lang="hr-HR" sz="2400" dirty="0" err="1" smtClean="0">
                <a:solidFill>
                  <a:srgbClr val="FC620C"/>
                </a:solidFill>
              </a:rPr>
              <a:t>find</a:t>
            </a:r>
            <a:r>
              <a:rPr lang="hr-HR" sz="2400" dirty="0" smtClean="0">
                <a:solidFill>
                  <a:srgbClr val="FC620C"/>
                </a:solidFill>
              </a:rPr>
              <a:t> a </a:t>
            </a:r>
            <a:r>
              <a:rPr lang="hr-HR" sz="2400" dirty="0" err="1" smtClean="0">
                <a:solidFill>
                  <a:srgbClr val="FC620C"/>
                </a:solidFill>
              </a:rPr>
              <a:t>recipe</a:t>
            </a:r>
            <a:r>
              <a:rPr lang="hr-HR" sz="2400" dirty="0" smtClean="0">
                <a:solidFill>
                  <a:srgbClr val="FC620C"/>
                </a:solidFill>
              </a:rPr>
              <a:t> for </a:t>
            </a:r>
            <a:r>
              <a:rPr lang="hr-HR" sz="2400" dirty="0" err="1" smtClean="0">
                <a:solidFill>
                  <a:srgbClr val="FC620C"/>
                </a:solidFill>
              </a:rPr>
              <a:t>an</a:t>
            </a:r>
            <a:r>
              <a:rPr lang="hr-HR" sz="2400" dirty="0" smtClean="0">
                <a:solidFill>
                  <a:srgbClr val="FC620C"/>
                </a:solidFill>
              </a:rPr>
              <a:t> </a:t>
            </a:r>
            <a:r>
              <a:rPr lang="hr-HR" sz="2400" dirty="0" err="1" smtClean="0">
                <a:solidFill>
                  <a:srgbClr val="FC620C"/>
                </a:solidFill>
              </a:rPr>
              <a:t>easy</a:t>
            </a:r>
            <a:r>
              <a:rPr lang="hr-HR" sz="2400" dirty="0" smtClean="0">
                <a:solidFill>
                  <a:srgbClr val="FC620C"/>
                </a:solidFill>
              </a:rPr>
              <a:t> but </a:t>
            </a:r>
            <a:r>
              <a:rPr lang="hr-HR" sz="2400" dirty="0" err="1" smtClean="0">
                <a:solidFill>
                  <a:srgbClr val="FC620C"/>
                </a:solidFill>
              </a:rPr>
              <a:t>tasty</a:t>
            </a:r>
            <a:r>
              <a:rPr lang="hr-HR" sz="2400" dirty="0" smtClean="0">
                <a:solidFill>
                  <a:srgbClr val="FC620C"/>
                </a:solidFill>
              </a:rPr>
              <a:t> Irish </a:t>
            </a:r>
            <a:r>
              <a:rPr lang="hr-HR" sz="2400" dirty="0" err="1" smtClean="0">
                <a:solidFill>
                  <a:srgbClr val="FC620C"/>
                </a:solidFill>
              </a:rPr>
              <a:t>dish</a:t>
            </a:r>
            <a:r>
              <a:rPr lang="hr-HR" sz="2400" dirty="0" smtClean="0">
                <a:solidFill>
                  <a:srgbClr val="FC620C"/>
                </a:solidFill>
              </a:rPr>
              <a:t>, </a:t>
            </a:r>
            <a:r>
              <a:rPr lang="hr-HR" sz="2400" dirty="0" err="1" smtClean="0">
                <a:solidFill>
                  <a:srgbClr val="FC620C"/>
                </a:solidFill>
              </a:rPr>
              <a:t>and</a:t>
            </a:r>
            <a:r>
              <a:rPr lang="hr-HR" sz="2400" dirty="0" smtClean="0">
                <a:solidFill>
                  <a:srgbClr val="FC620C"/>
                </a:solidFill>
              </a:rPr>
              <a:t> </a:t>
            </a:r>
            <a:r>
              <a:rPr lang="hr-HR" sz="2400" dirty="0" err="1" smtClean="0">
                <a:solidFill>
                  <a:srgbClr val="FC620C"/>
                </a:solidFill>
              </a:rPr>
              <a:t>after</a:t>
            </a:r>
            <a:r>
              <a:rPr lang="hr-HR" sz="2400" dirty="0" smtClean="0">
                <a:solidFill>
                  <a:srgbClr val="FC620C"/>
                </a:solidFill>
              </a:rPr>
              <a:t> a </a:t>
            </a:r>
            <a:r>
              <a:rPr lang="hr-HR" sz="2400" dirty="0" err="1" smtClean="0">
                <a:solidFill>
                  <a:srgbClr val="FC620C"/>
                </a:solidFill>
              </a:rPr>
              <a:t>while</a:t>
            </a:r>
            <a:r>
              <a:rPr lang="hr-HR" sz="2400" dirty="0" smtClean="0">
                <a:solidFill>
                  <a:srgbClr val="FC620C"/>
                </a:solidFill>
              </a:rPr>
              <a:t> </a:t>
            </a:r>
            <a:r>
              <a:rPr lang="hr-HR" sz="2400" dirty="0" err="1" smtClean="0">
                <a:solidFill>
                  <a:srgbClr val="FC620C"/>
                </a:solidFill>
              </a:rPr>
              <a:t>we</a:t>
            </a:r>
            <a:r>
              <a:rPr lang="hr-HR" sz="2400" dirty="0" smtClean="0">
                <a:solidFill>
                  <a:srgbClr val="FC620C"/>
                </a:solidFill>
              </a:rPr>
              <a:t> </a:t>
            </a:r>
            <a:r>
              <a:rPr lang="hr-HR" sz="2400" dirty="0" err="1" smtClean="0">
                <a:solidFill>
                  <a:srgbClr val="FC620C"/>
                </a:solidFill>
              </a:rPr>
              <a:t>found</a:t>
            </a:r>
            <a:r>
              <a:rPr lang="hr-HR" sz="2400" dirty="0" smtClean="0">
                <a:solidFill>
                  <a:srgbClr val="FC620C"/>
                </a:solidFill>
              </a:rPr>
              <a:t> </a:t>
            </a:r>
            <a:r>
              <a:rPr lang="hr-HR" sz="2400" dirty="0" smtClean="0">
                <a:solidFill>
                  <a:srgbClr val="FC620C"/>
                </a:solidFill>
              </a:rPr>
              <a:t>a </a:t>
            </a:r>
            <a:r>
              <a:rPr lang="hr-HR" sz="2400" dirty="0" err="1" smtClean="0">
                <a:solidFill>
                  <a:srgbClr val="FC620C"/>
                </a:solidFill>
              </a:rPr>
              <a:t>recipe</a:t>
            </a:r>
            <a:r>
              <a:rPr lang="hr-HR" sz="2400" dirty="0" smtClean="0">
                <a:solidFill>
                  <a:srgbClr val="FC620C"/>
                </a:solidFill>
              </a:rPr>
              <a:t> for </a:t>
            </a:r>
            <a:r>
              <a:rPr lang="hr-HR" sz="2400" dirty="0" err="1" smtClean="0">
                <a:solidFill>
                  <a:srgbClr val="FC620C"/>
                </a:solidFill>
              </a:rPr>
              <a:t>traditional</a:t>
            </a:r>
            <a:r>
              <a:rPr lang="hr-HR" sz="2400" dirty="0" smtClean="0">
                <a:solidFill>
                  <a:srgbClr val="FC620C"/>
                </a:solidFill>
              </a:rPr>
              <a:t> </a:t>
            </a:r>
            <a:r>
              <a:rPr lang="hr-HR" sz="2400" dirty="0" err="1" smtClean="0">
                <a:solidFill>
                  <a:srgbClr val="FC620C"/>
                </a:solidFill>
              </a:rPr>
              <a:t>salty</a:t>
            </a:r>
            <a:r>
              <a:rPr lang="hr-HR" sz="2400" dirty="0" smtClean="0">
                <a:solidFill>
                  <a:srgbClr val="FC620C"/>
                </a:solidFill>
              </a:rPr>
              <a:t> Irish </a:t>
            </a:r>
            <a:r>
              <a:rPr lang="hr-HR" sz="2400" dirty="0" err="1" smtClean="0">
                <a:solidFill>
                  <a:srgbClr val="FC620C"/>
                </a:solidFill>
              </a:rPr>
              <a:t>bagels</a:t>
            </a:r>
            <a:r>
              <a:rPr lang="hr-HR" sz="2400" dirty="0" smtClean="0">
                <a:solidFill>
                  <a:srgbClr val="FC620C"/>
                </a:solidFill>
              </a:rPr>
              <a:t>. </a:t>
            </a:r>
            <a:r>
              <a:rPr lang="hr-HR" sz="2400" dirty="0" err="1" smtClean="0">
                <a:solidFill>
                  <a:srgbClr val="FC620C"/>
                </a:solidFill>
              </a:rPr>
              <a:t>We</a:t>
            </a:r>
            <a:r>
              <a:rPr lang="hr-HR" sz="2400" dirty="0" smtClean="0">
                <a:solidFill>
                  <a:srgbClr val="FC620C"/>
                </a:solidFill>
              </a:rPr>
              <a:t> </a:t>
            </a:r>
            <a:r>
              <a:rPr lang="hr-HR" sz="2400" dirty="0" err="1" smtClean="0">
                <a:solidFill>
                  <a:srgbClr val="FC620C"/>
                </a:solidFill>
              </a:rPr>
              <a:t>decided</a:t>
            </a:r>
            <a:r>
              <a:rPr lang="hr-HR" sz="2400" dirty="0" smtClean="0">
                <a:solidFill>
                  <a:srgbClr val="FC620C"/>
                </a:solidFill>
              </a:rPr>
              <a:t> to </a:t>
            </a:r>
            <a:r>
              <a:rPr lang="hr-HR" sz="2400" dirty="0" err="1" smtClean="0">
                <a:solidFill>
                  <a:srgbClr val="FC620C"/>
                </a:solidFill>
              </a:rPr>
              <a:t>prepare</a:t>
            </a:r>
            <a:r>
              <a:rPr lang="hr-HR" sz="2400" dirty="0" smtClean="0">
                <a:solidFill>
                  <a:srgbClr val="FC620C"/>
                </a:solidFill>
              </a:rPr>
              <a:t> </a:t>
            </a:r>
            <a:r>
              <a:rPr lang="hr-HR" sz="2400" dirty="0" err="1" smtClean="0">
                <a:solidFill>
                  <a:srgbClr val="FC620C"/>
                </a:solidFill>
              </a:rPr>
              <a:t>the</a:t>
            </a:r>
            <a:r>
              <a:rPr lang="hr-HR" sz="2400" dirty="0" smtClean="0">
                <a:solidFill>
                  <a:srgbClr val="FC620C"/>
                </a:solidFill>
              </a:rPr>
              <a:t> </a:t>
            </a:r>
            <a:r>
              <a:rPr lang="hr-HR" sz="2400" dirty="0" err="1" smtClean="0">
                <a:solidFill>
                  <a:srgbClr val="FC620C"/>
                </a:solidFill>
              </a:rPr>
              <a:t>bagels</a:t>
            </a:r>
            <a:r>
              <a:rPr lang="hr-HR" sz="2400" dirty="0" smtClean="0">
                <a:solidFill>
                  <a:srgbClr val="FC620C"/>
                </a:solidFill>
              </a:rPr>
              <a:t> </a:t>
            </a:r>
            <a:r>
              <a:rPr lang="hr-HR" sz="2400" dirty="0" err="1" smtClean="0">
                <a:solidFill>
                  <a:srgbClr val="FC620C"/>
                </a:solidFill>
              </a:rPr>
              <a:t>and</a:t>
            </a:r>
            <a:r>
              <a:rPr lang="hr-HR" sz="2400" dirty="0" smtClean="0">
                <a:solidFill>
                  <a:srgbClr val="FC620C"/>
                </a:solidFill>
              </a:rPr>
              <a:t> </a:t>
            </a:r>
            <a:r>
              <a:rPr lang="hr-HR" sz="2400" dirty="0" err="1" smtClean="0">
                <a:solidFill>
                  <a:srgbClr val="FC620C"/>
                </a:solidFill>
              </a:rPr>
              <a:t>offer</a:t>
            </a:r>
            <a:r>
              <a:rPr lang="hr-HR" sz="2400" dirty="0" smtClean="0">
                <a:solidFill>
                  <a:srgbClr val="FC620C"/>
                </a:solidFill>
              </a:rPr>
              <a:t> </a:t>
            </a:r>
            <a:r>
              <a:rPr lang="hr-HR" sz="2400" dirty="0" err="1" smtClean="0">
                <a:solidFill>
                  <a:srgbClr val="FC620C"/>
                </a:solidFill>
              </a:rPr>
              <a:t>the</a:t>
            </a:r>
            <a:r>
              <a:rPr lang="hr-HR" sz="2400" dirty="0" err="1">
                <a:solidFill>
                  <a:srgbClr val="FC620C"/>
                </a:solidFill>
              </a:rPr>
              <a:t>m</a:t>
            </a:r>
            <a:r>
              <a:rPr lang="hr-HR" sz="2400" dirty="0" smtClean="0">
                <a:solidFill>
                  <a:srgbClr val="FC620C"/>
                </a:solidFill>
              </a:rPr>
              <a:t> </a:t>
            </a:r>
            <a:r>
              <a:rPr lang="hr-HR" sz="2400" dirty="0" err="1" smtClean="0">
                <a:solidFill>
                  <a:srgbClr val="FC620C"/>
                </a:solidFill>
              </a:rPr>
              <a:t>during</a:t>
            </a:r>
            <a:r>
              <a:rPr lang="hr-HR" sz="2400" dirty="0" smtClean="0">
                <a:solidFill>
                  <a:srgbClr val="FC620C"/>
                </a:solidFill>
              </a:rPr>
              <a:t> </a:t>
            </a:r>
            <a:r>
              <a:rPr lang="hr-HR" sz="2400" dirty="0" err="1" smtClean="0">
                <a:solidFill>
                  <a:srgbClr val="FC620C"/>
                </a:solidFill>
              </a:rPr>
              <a:t>our</a:t>
            </a:r>
            <a:r>
              <a:rPr lang="hr-HR" sz="2400" dirty="0" smtClean="0">
                <a:solidFill>
                  <a:srgbClr val="FC620C"/>
                </a:solidFill>
              </a:rPr>
              <a:t> </a:t>
            </a:r>
            <a:r>
              <a:rPr lang="hr-HR" sz="2400" dirty="0" err="1" smtClean="0">
                <a:solidFill>
                  <a:srgbClr val="FC620C"/>
                </a:solidFill>
              </a:rPr>
              <a:t>presentation</a:t>
            </a:r>
            <a:r>
              <a:rPr lang="hr-HR" sz="2400" dirty="0" smtClean="0">
                <a:solidFill>
                  <a:srgbClr val="FC620C"/>
                </a:solidFill>
              </a:rPr>
              <a:t> </a:t>
            </a:r>
            <a:r>
              <a:rPr lang="hr-HR" sz="2400" dirty="0" err="1" smtClean="0">
                <a:solidFill>
                  <a:srgbClr val="FC620C"/>
                </a:solidFill>
              </a:rPr>
              <a:t>of</a:t>
            </a:r>
            <a:r>
              <a:rPr lang="hr-HR" sz="2400" dirty="0" smtClean="0">
                <a:solidFill>
                  <a:srgbClr val="FC620C"/>
                </a:solidFill>
              </a:rPr>
              <a:t> </a:t>
            </a:r>
            <a:r>
              <a:rPr lang="hr-HR" sz="2400" dirty="0" err="1" smtClean="0">
                <a:solidFill>
                  <a:srgbClr val="FC620C"/>
                </a:solidFill>
              </a:rPr>
              <a:t>the</a:t>
            </a:r>
            <a:r>
              <a:rPr lang="hr-HR" sz="2400" dirty="0" smtClean="0">
                <a:solidFill>
                  <a:srgbClr val="FC620C"/>
                </a:solidFill>
              </a:rPr>
              <a:t> </a:t>
            </a:r>
            <a:r>
              <a:rPr lang="hr-HR" sz="2400" dirty="0" err="1" smtClean="0">
                <a:solidFill>
                  <a:srgbClr val="FC620C"/>
                </a:solidFill>
              </a:rPr>
              <a:t>project</a:t>
            </a:r>
            <a:r>
              <a:rPr lang="hr-HR" sz="2400" dirty="0" smtClean="0">
                <a:solidFill>
                  <a:srgbClr val="FC620C"/>
                </a:solidFill>
              </a:rPr>
              <a:t>. </a:t>
            </a:r>
            <a:r>
              <a:rPr lang="hr-HR" sz="2400" dirty="0" err="1" smtClean="0">
                <a:solidFill>
                  <a:srgbClr val="FC620C"/>
                </a:solidFill>
              </a:rPr>
              <a:t>Our</a:t>
            </a:r>
            <a:r>
              <a:rPr lang="hr-HR" sz="2400" dirty="0" smtClean="0">
                <a:solidFill>
                  <a:srgbClr val="FC620C"/>
                </a:solidFill>
              </a:rPr>
              <a:t> </a:t>
            </a:r>
            <a:r>
              <a:rPr lang="hr-HR" sz="2400" dirty="0" err="1" smtClean="0">
                <a:solidFill>
                  <a:srgbClr val="FC620C"/>
                </a:solidFill>
              </a:rPr>
              <a:t>school’s</a:t>
            </a:r>
            <a:r>
              <a:rPr lang="hr-HR" sz="2400" dirty="0" smtClean="0">
                <a:solidFill>
                  <a:srgbClr val="FC620C"/>
                </a:solidFill>
              </a:rPr>
              <a:t> </a:t>
            </a:r>
            <a:r>
              <a:rPr lang="hr-HR" sz="2400" dirty="0" err="1" smtClean="0">
                <a:solidFill>
                  <a:srgbClr val="FC620C"/>
                </a:solidFill>
              </a:rPr>
              <a:t>cook</a:t>
            </a:r>
            <a:r>
              <a:rPr lang="hr-HR" sz="2400" dirty="0" smtClean="0">
                <a:solidFill>
                  <a:srgbClr val="FC620C"/>
                </a:solidFill>
              </a:rPr>
              <a:t> </a:t>
            </a:r>
            <a:r>
              <a:rPr lang="hr-HR" sz="2400" dirty="0" err="1" smtClean="0">
                <a:solidFill>
                  <a:srgbClr val="FC620C"/>
                </a:solidFill>
              </a:rPr>
              <a:t>offered</a:t>
            </a:r>
            <a:r>
              <a:rPr lang="hr-HR" sz="2400" dirty="0" smtClean="0">
                <a:solidFill>
                  <a:srgbClr val="FC620C"/>
                </a:solidFill>
              </a:rPr>
              <a:t> </a:t>
            </a:r>
            <a:r>
              <a:rPr lang="hr-HR" sz="2400" dirty="0" err="1" smtClean="0">
                <a:solidFill>
                  <a:srgbClr val="FC620C"/>
                </a:solidFill>
              </a:rPr>
              <a:t>us</a:t>
            </a:r>
            <a:r>
              <a:rPr lang="hr-HR" sz="2400" dirty="0" smtClean="0">
                <a:solidFill>
                  <a:srgbClr val="FC620C"/>
                </a:solidFill>
              </a:rPr>
              <a:t> </a:t>
            </a:r>
            <a:r>
              <a:rPr lang="hr-HR" sz="2400" dirty="0" err="1" smtClean="0">
                <a:solidFill>
                  <a:srgbClr val="FC620C"/>
                </a:solidFill>
              </a:rPr>
              <a:t>her</a:t>
            </a:r>
            <a:r>
              <a:rPr lang="hr-HR" sz="2400" dirty="0" smtClean="0">
                <a:solidFill>
                  <a:srgbClr val="FC620C"/>
                </a:solidFill>
              </a:rPr>
              <a:t> </a:t>
            </a:r>
            <a:r>
              <a:rPr lang="hr-HR" sz="2400" dirty="0" err="1" smtClean="0">
                <a:solidFill>
                  <a:srgbClr val="FC620C"/>
                </a:solidFill>
              </a:rPr>
              <a:t>help</a:t>
            </a:r>
            <a:r>
              <a:rPr lang="hr-HR" sz="2400" dirty="0" smtClean="0">
                <a:solidFill>
                  <a:srgbClr val="FC620C"/>
                </a:solidFill>
              </a:rPr>
              <a:t>, </a:t>
            </a:r>
            <a:r>
              <a:rPr lang="hr-HR" sz="2400" dirty="0" err="1" smtClean="0">
                <a:solidFill>
                  <a:srgbClr val="FC620C"/>
                </a:solidFill>
              </a:rPr>
              <a:t>so</a:t>
            </a:r>
            <a:r>
              <a:rPr lang="hr-HR" sz="2400" dirty="0" smtClean="0">
                <a:solidFill>
                  <a:srgbClr val="FC620C"/>
                </a:solidFill>
              </a:rPr>
              <a:t> </a:t>
            </a:r>
            <a:r>
              <a:rPr lang="hr-HR" sz="2400" dirty="0" err="1" smtClean="0">
                <a:solidFill>
                  <a:srgbClr val="FC620C"/>
                </a:solidFill>
              </a:rPr>
              <a:t>we</a:t>
            </a:r>
            <a:r>
              <a:rPr lang="hr-HR" sz="2400" dirty="0" smtClean="0">
                <a:solidFill>
                  <a:srgbClr val="FC620C"/>
                </a:solidFill>
              </a:rPr>
              <a:t> </a:t>
            </a:r>
            <a:r>
              <a:rPr lang="hr-HR" sz="2400" dirty="0" err="1" smtClean="0">
                <a:solidFill>
                  <a:srgbClr val="FC620C"/>
                </a:solidFill>
              </a:rPr>
              <a:t>were</a:t>
            </a:r>
            <a:r>
              <a:rPr lang="hr-HR" sz="2400" dirty="0" smtClean="0">
                <a:solidFill>
                  <a:srgbClr val="FC620C"/>
                </a:solidFill>
              </a:rPr>
              <a:t> </a:t>
            </a:r>
            <a:r>
              <a:rPr lang="hr-HR" sz="2400" dirty="0" err="1" smtClean="0">
                <a:solidFill>
                  <a:srgbClr val="FC620C"/>
                </a:solidFill>
              </a:rPr>
              <a:t>able</a:t>
            </a:r>
            <a:r>
              <a:rPr lang="hr-HR" sz="2400" dirty="0" smtClean="0">
                <a:solidFill>
                  <a:srgbClr val="FC620C"/>
                </a:solidFill>
              </a:rPr>
              <a:t> to bake </a:t>
            </a:r>
            <a:r>
              <a:rPr lang="hr-HR" sz="2400" dirty="0" err="1" smtClean="0">
                <a:solidFill>
                  <a:srgbClr val="FC620C"/>
                </a:solidFill>
              </a:rPr>
              <a:t>them</a:t>
            </a:r>
            <a:r>
              <a:rPr lang="hr-HR" sz="2400" dirty="0" smtClean="0">
                <a:solidFill>
                  <a:srgbClr val="FC620C"/>
                </a:solidFill>
              </a:rPr>
              <a:t> </a:t>
            </a:r>
            <a:r>
              <a:rPr lang="hr-HR" sz="2400" dirty="0" err="1" smtClean="0">
                <a:solidFill>
                  <a:srgbClr val="FC620C"/>
                </a:solidFill>
              </a:rPr>
              <a:t>the</a:t>
            </a:r>
            <a:r>
              <a:rPr lang="hr-HR" sz="2400" dirty="0" smtClean="0">
                <a:solidFill>
                  <a:srgbClr val="FC620C"/>
                </a:solidFill>
              </a:rPr>
              <a:t> </a:t>
            </a:r>
            <a:r>
              <a:rPr lang="hr-HR" sz="2400" dirty="0" err="1" smtClean="0">
                <a:solidFill>
                  <a:srgbClr val="FC620C"/>
                </a:solidFill>
              </a:rPr>
              <a:t>day</a:t>
            </a:r>
            <a:r>
              <a:rPr lang="hr-HR" sz="2400" dirty="0" smtClean="0">
                <a:solidFill>
                  <a:srgbClr val="FC620C"/>
                </a:solidFill>
              </a:rPr>
              <a:t> </a:t>
            </a:r>
            <a:r>
              <a:rPr lang="hr-HR" sz="2400" dirty="0" err="1" smtClean="0">
                <a:solidFill>
                  <a:srgbClr val="FC620C"/>
                </a:solidFill>
              </a:rPr>
              <a:t>before</a:t>
            </a:r>
            <a:r>
              <a:rPr lang="hr-HR" sz="2400" dirty="0" smtClean="0">
                <a:solidFill>
                  <a:srgbClr val="FC620C"/>
                </a:solidFill>
              </a:rPr>
              <a:t> </a:t>
            </a:r>
            <a:r>
              <a:rPr lang="hr-HR" sz="2400" dirty="0" err="1" smtClean="0">
                <a:solidFill>
                  <a:srgbClr val="FC620C"/>
                </a:solidFill>
              </a:rPr>
              <a:t>the</a:t>
            </a:r>
            <a:r>
              <a:rPr lang="hr-HR" sz="2400" dirty="0" smtClean="0">
                <a:solidFill>
                  <a:srgbClr val="FC620C"/>
                </a:solidFill>
              </a:rPr>
              <a:t> </a:t>
            </a:r>
            <a:r>
              <a:rPr lang="hr-HR" sz="2400" dirty="0" err="1" smtClean="0">
                <a:solidFill>
                  <a:srgbClr val="FC620C"/>
                </a:solidFill>
              </a:rPr>
              <a:t>presentation</a:t>
            </a:r>
            <a:r>
              <a:rPr lang="hr-HR" sz="2400" dirty="0" smtClean="0">
                <a:solidFill>
                  <a:srgbClr val="FC620C"/>
                </a:solidFill>
              </a:rPr>
              <a:t>.</a:t>
            </a:r>
          </a:p>
          <a:p>
            <a:endParaRPr lang="hr-HR" sz="2400" dirty="0">
              <a:solidFill>
                <a:srgbClr val="FC620C"/>
              </a:solidFill>
            </a:endParaRPr>
          </a:p>
          <a:p>
            <a:endParaRPr lang="hr-HR" sz="2400" dirty="0">
              <a:solidFill>
                <a:srgbClr val="FC620C"/>
              </a:solidFill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50745" y="2768252"/>
            <a:ext cx="4685917" cy="3525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21349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65803" y="495144"/>
            <a:ext cx="7430211" cy="5567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04025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148797" y="1063417"/>
            <a:ext cx="9310435" cy="1372986"/>
          </a:xfrm>
        </p:spPr>
        <p:txBody>
          <a:bodyPr>
            <a:normAutofit/>
          </a:bodyPr>
          <a:lstStyle/>
          <a:p>
            <a:r>
              <a:rPr lang="hr-HR" sz="3200" b="1" dirty="0" err="1" smtClean="0">
                <a:solidFill>
                  <a:srgbClr val="FC620C"/>
                </a:solidFill>
              </a:rPr>
              <a:t>What</a:t>
            </a:r>
            <a:r>
              <a:rPr lang="hr-HR" sz="3200" b="1" dirty="0" smtClean="0">
                <a:solidFill>
                  <a:srgbClr val="FC620C"/>
                </a:solidFill>
              </a:rPr>
              <a:t> </a:t>
            </a:r>
            <a:r>
              <a:rPr lang="hr-HR" sz="3200" b="1" dirty="0" err="1" smtClean="0">
                <a:solidFill>
                  <a:srgbClr val="FC620C"/>
                </a:solidFill>
              </a:rPr>
              <a:t>have</a:t>
            </a:r>
            <a:r>
              <a:rPr lang="hr-HR" sz="3200" b="1" dirty="0" smtClean="0">
                <a:solidFill>
                  <a:srgbClr val="FC620C"/>
                </a:solidFill>
              </a:rPr>
              <a:t> </a:t>
            </a:r>
            <a:r>
              <a:rPr lang="hr-HR" sz="3200" b="1" dirty="0" err="1" smtClean="0">
                <a:solidFill>
                  <a:srgbClr val="FC620C"/>
                </a:solidFill>
              </a:rPr>
              <a:t>the</a:t>
            </a:r>
            <a:r>
              <a:rPr lang="hr-HR" sz="3200" b="1" dirty="0" smtClean="0">
                <a:solidFill>
                  <a:srgbClr val="FC620C"/>
                </a:solidFill>
              </a:rPr>
              <a:t> </a:t>
            </a:r>
            <a:r>
              <a:rPr lang="hr-HR" sz="3200" b="1" dirty="0" err="1" smtClean="0">
                <a:solidFill>
                  <a:srgbClr val="FC620C"/>
                </a:solidFill>
              </a:rPr>
              <a:t>other</a:t>
            </a:r>
            <a:r>
              <a:rPr lang="hr-HR" sz="3200" b="1" dirty="0" smtClean="0">
                <a:solidFill>
                  <a:srgbClr val="FC620C"/>
                </a:solidFill>
              </a:rPr>
              <a:t> </a:t>
            </a:r>
            <a:r>
              <a:rPr lang="hr-HR" sz="3200" b="1" dirty="0" err="1" smtClean="0">
                <a:solidFill>
                  <a:srgbClr val="FC620C"/>
                </a:solidFill>
              </a:rPr>
              <a:t>members</a:t>
            </a:r>
            <a:r>
              <a:rPr lang="hr-HR" sz="3200" b="1" dirty="0" smtClean="0">
                <a:solidFill>
                  <a:srgbClr val="FC620C"/>
                </a:solidFill>
              </a:rPr>
              <a:t> </a:t>
            </a:r>
            <a:r>
              <a:rPr lang="hr-HR" sz="3200" b="1" dirty="0" err="1" smtClean="0">
                <a:solidFill>
                  <a:srgbClr val="FC620C"/>
                </a:solidFill>
              </a:rPr>
              <a:t>of</a:t>
            </a:r>
            <a:r>
              <a:rPr lang="hr-HR" sz="3200" b="1" dirty="0" smtClean="0">
                <a:solidFill>
                  <a:srgbClr val="FC620C"/>
                </a:solidFill>
              </a:rPr>
              <a:t> </a:t>
            </a:r>
            <a:r>
              <a:rPr lang="hr-HR" sz="3200" b="1" dirty="0" err="1" smtClean="0">
                <a:solidFill>
                  <a:srgbClr val="FC620C"/>
                </a:solidFill>
              </a:rPr>
              <a:t>the</a:t>
            </a:r>
            <a:r>
              <a:rPr lang="hr-HR" sz="3200" b="1" dirty="0" smtClean="0">
                <a:solidFill>
                  <a:srgbClr val="FC620C"/>
                </a:solidFill>
              </a:rPr>
              <a:t> </a:t>
            </a:r>
            <a:r>
              <a:rPr lang="hr-HR" sz="3200" b="1" dirty="0" err="1" smtClean="0">
                <a:solidFill>
                  <a:srgbClr val="FC620C"/>
                </a:solidFill>
              </a:rPr>
              <a:t>project</a:t>
            </a:r>
            <a:r>
              <a:rPr lang="hr-HR" sz="3200" b="1" dirty="0" smtClean="0">
                <a:solidFill>
                  <a:srgbClr val="FC620C"/>
                </a:solidFill>
              </a:rPr>
              <a:t> </a:t>
            </a:r>
            <a:r>
              <a:rPr lang="hr-HR" sz="3200" b="1" dirty="0" err="1" smtClean="0">
                <a:solidFill>
                  <a:srgbClr val="FC620C"/>
                </a:solidFill>
              </a:rPr>
              <a:t>done</a:t>
            </a:r>
            <a:r>
              <a:rPr lang="hr-HR" sz="3200" b="1" dirty="0" smtClean="0">
                <a:solidFill>
                  <a:srgbClr val="FC620C"/>
                </a:solidFill>
              </a:rPr>
              <a:t>?</a:t>
            </a:r>
            <a:endParaRPr lang="hr-HR" sz="3200" b="1" dirty="0">
              <a:solidFill>
                <a:srgbClr val="FC620C"/>
              </a:solidFill>
            </a:endParaRPr>
          </a:p>
        </p:txBody>
      </p:sp>
      <p:sp>
        <p:nvSpPr>
          <p:cNvPr id="3" name="Rezervirano mjesto teksta 2"/>
          <p:cNvSpPr>
            <a:spLocks noGrp="1"/>
          </p:cNvSpPr>
          <p:nvPr>
            <p:ph type="body" sz="half" idx="2"/>
          </p:nvPr>
        </p:nvSpPr>
        <p:spPr>
          <a:xfrm>
            <a:off x="1154954" y="2436403"/>
            <a:ext cx="10469199" cy="3583397"/>
          </a:xfrm>
        </p:spPr>
        <p:txBody>
          <a:bodyPr>
            <a:normAutofit/>
          </a:bodyPr>
          <a:lstStyle/>
          <a:p>
            <a:pPr algn="just"/>
            <a:r>
              <a:rPr lang="hr-HR" sz="2400" dirty="0" err="1" smtClean="0">
                <a:solidFill>
                  <a:srgbClr val="FC620C"/>
                </a:solidFill>
              </a:rPr>
              <a:t>Our</a:t>
            </a:r>
            <a:r>
              <a:rPr lang="hr-HR" sz="2400" dirty="0" smtClean="0">
                <a:solidFill>
                  <a:srgbClr val="FC620C"/>
                </a:solidFill>
              </a:rPr>
              <a:t> </a:t>
            </a:r>
            <a:r>
              <a:rPr lang="hr-HR" sz="2400" dirty="0" err="1" smtClean="0">
                <a:solidFill>
                  <a:srgbClr val="FC620C"/>
                </a:solidFill>
              </a:rPr>
              <a:t>partners</a:t>
            </a:r>
            <a:r>
              <a:rPr lang="hr-HR" sz="2400" dirty="0" smtClean="0">
                <a:solidFill>
                  <a:srgbClr val="FC620C"/>
                </a:solidFill>
              </a:rPr>
              <a:t> </a:t>
            </a:r>
            <a:r>
              <a:rPr lang="hr-HR" sz="2400" dirty="0" err="1" smtClean="0">
                <a:solidFill>
                  <a:srgbClr val="FC620C"/>
                </a:solidFill>
              </a:rPr>
              <a:t>proved</a:t>
            </a:r>
            <a:r>
              <a:rPr lang="hr-HR" sz="2400" dirty="0" smtClean="0">
                <a:solidFill>
                  <a:srgbClr val="FC620C"/>
                </a:solidFill>
              </a:rPr>
              <a:t> to </a:t>
            </a:r>
            <a:r>
              <a:rPr lang="hr-HR" sz="2400" dirty="0" err="1" smtClean="0">
                <a:solidFill>
                  <a:srgbClr val="FC620C"/>
                </a:solidFill>
              </a:rPr>
              <a:t>be</a:t>
            </a:r>
            <a:r>
              <a:rPr lang="hr-HR" sz="2400" dirty="0" smtClean="0">
                <a:solidFill>
                  <a:srgbClr val="FC620C"/>
                </a:solidFill>
              </a:rPr>
              <a:t> </a:t>
            </a:r>
            <a:r>
              <a:rPr lang="hr-HR" sz="2400" dirty="0" err="1" smtClean="0">
                <a:solidFill>
                  <a:srgbClr val="FC620C"/>
                </a:solidFill>
              </a:rPr>
              <a:t>very</a:t>
            </a:r>
            <a:r>
              <a:rPr lang="hr-HR" sz="2400" dirty="0" smtClean="0">
                <a:solidFill>
                  <a:srgbClr val="FC620C"/>
                </a:solidFill>
              </a:rPr>
              <a:t> </a:t>
            </a:r>
            <a:r>
              <a:rPr lang="hr-HR" sz="2400" dirty="0" err="1" smtClean="0">
                <a:solidFill>
                  <a:srgbClr val="FC620C"/>
                </a:solidFill>
              </a:rPr>
              <a:t>imaginative</a:t>
            </a:r>
            <a:r>
              <a:rPr lang="hr-HR" sz="2400" dirty="0" smtClean="0">
                <a:solidFill>
                  <a:srgbClr val="FC620C"/>
                </a:solidFill>
              </a:rPr>
              <a:t> </a:t>
            </a:r>
            <a:r>
              <a:rPr lang="hr-HR" sz="2400" dirty="0" err="1" smtClean="0">
                <a:solidFill>
                  <a:srgbClr val="FC620C"/>
                </a:solidFill>
              </a:rPr>
              <a:t>and</a:t>
            </a:r>
            <a:r>
              <a:rPr lang="hr-HR" sz="2400" dirty="0" smtClean="0">
                <a:solidFill>
                  <a:srgbClr val="FC620C"/>
                </a:solidFill>
              </a:rPr>
              <a:t> </a:t>
            </a:r>
            <a:r>
              <a:rPr lang="hr-HR" sz="2400" dirty="0" err="1" smtClean="0">
                <a:solidFill>
                  <a:srgbClr val="FC620C"/>
                </a:solidFill>
              </a:rPr>
              <a:t>skillful</a:t>
            </a:r>
            <a:r>
              <a:rPr lang="hr-HR" sz="2400" dirty="0" smtClean="0">
                <a:solidFill>
                  <a:srgbClr val="FC620C"/>
                </a:solidFill>
              </a:rPr>
              <a:t> as </a:t>
            </a:r>
            <a:r>
              <a:rPr lang="hr-HR" sz="2400" dirty="0" err="1" smtClean="0">
                <a:solidFill>
                  <a:srgbClr val="FC620C"/>
                </a:solidFill>
              </a:rPr>
              <a:t>well</a:t>
            </a:r>
            <a:r>
              <a:rPr lang="hr-HR" sz="2400" dirty="0" smtClean="0">
                <a:solidFill>
                  <a:srgbClr val="FC620C"/>
                </a:solidFill>
              </a:rPr>
              <a:t>… </a:t>
            </a:r>
            <a:r>
              <a:rPr lang="hr-HR" sz="2400" dirty="0" err="1" smtClean="0">
                <a:solidFill>
                  <a:srgbClr val="FC620C"/>
                </a:solidFill>
              </a:rPr>
              <a:t>Besides</a:t>
            </a:r>
            <a:r>
              <a:rPr lang="hr-HR" sz="2400" dirty="0" smtClean="0">
                <a:solidFill>
                  <a:srgbClr val="FC620C"/>
                </a:solidFill>
              </a:rPr>
              <a:t> </a:t>
            </a:r>
            <a:r>
              <a:rPr lang="hr-HR" sz="2400" dirty="0" err="1" smtClean="0">
                <a:solidFill>
                  <a:srgbClr val="FC620C"/>
                </a:solidFill>
              </a:rPr>
              <a:t>preparing</a:t>
            </a:r>
            <a:r>
              <a:rPr lang="hr-HR" sz="2400" dirty="0" smtClean="0">
                <a:solidFill>
                  <a:srgbClr val="FC620C"/>
                </a:solidFill>
              </a:rPr>
              <a:t> </a:t>
            </a:r>
            <a:r>
              <a:rPr lang="hr-HR" sz="2400" dirty="0" err="1" smtClean="0">
                <a:solidFill>
                  <a:srgbClr val="FC620C"/>
                </a:solidFill>
              </a:rPr>
              <a:t>healthy</a:t>
            </a:r>
            <a:r>
              <a:rPr lang="hr-HR" sz="2400" dirty="0" smtClean="0">
                <a:solidFill>
                  <a:srgbClr val="FC620C"/>
                </a:solidFill>
              </a:rPr>
              <a:t> </a:t>
            </a:r>
            <a:r>
              <a:rPr lang="hr-HR" sz="2400" dirty="0" err="1" smtClean="0">
                <a:solidFill>
                  <a:srgbClr val="FC620C"/>
                </a:solidFill>
              </a:rPr>
              <a:t>snacks</a:t>
            </a:r>
            <a:r>
              <a:rPr lang="hr-HR" sz="2400" dirty="0" smtClean="0">
                <a:solidFill>
                  <a:srgbClr val="FC620C"/>
                </a:solidFill>
              </a:rPr>
              <a:t> </a:t>
            </a:r>
            <a:r>
              <a:rPr lang="hr-HR" sz="2400" dirty="0" err="1" smtClean="0">
                <a:solidFill>
                  <a:srgbClr val="FC620C"/>
                </a:solidFill>
              </a:rPr>
              <a:t>and</a:t>
            </a:r>
            <a:r>
              <a:rPr lang="hr-HR" sz="2400" dirty="0" smtClean="0">
                <a:solidFill>
                  <a:srgbClr val="FC620C"/>
                </a:solidFill>
              </a:rPr>
              <a:t> </a:t>
            </a:r>
            <a:r>
              <a:rPr lang="hr-HR" sz="2400" dirty="0" err="1" smtClean="0">
                <a:solidFill>
                  <a:srgbClr val="FC620C"/>
                </a:solidFill>
              </a:rPr>
              <a:t>dishes</a:t>
            </a:r>
            <a:r>
              <a:rPr lang="hr-HR" sz="2400" dirty="0" smtClean="0">
                <a:solidFill>
                  <a:srgbClr val="FC620C"/>
                </a:solidFill>
              </a:rPr>
              <a:t>, </a:t>
            </a:r>
            <a:r>
              <a:rPr lang="hr-HR" sz="2400" dirty="0" err="1" smtClean="0">
                <a:solidFill>
                  <a:srgbClr val="FC620C"/>
                </a:solidFill>
              </a:rPr>
              <a:t>they</a:t>
            </a:r>
            <a:r>
              <a:rPr lang="hr-HR" sz="2400" dirty="0" smtClean="0">
                <a:solidFill>
                  <a:srgbClr val="FC620C"/>
                </a:solidFill>
              </a:rPr>
              <a:t> </a:t>
            </a:r>
            <a:r>
              <a:rPr lang="hr-HR" sz="2400" dirty="0" err="1" smtClean="0">
                <a:solidFill>
                  <a:srgbClr val="FC620C"/>
                </a:solidFill>
              </a:rPr>
              <a:t>also</a:t>
            </a:r>
            <a:r>
              <a:rPr lang="hr-HR" sz="2400" dirty="0" smtClean="0">
                <a:solidFill>
                  <a:srgbClr val="FC620C"/>
                </a:solidFill>
              </a:rPr>
              <a:t> </a:t>
            </a:r>
            <a:r>
              <a:rPr lang="hr-HR" sz="2400" dirty="0" err="1" smtClean="0">
                <a:solidFill>
                  <a:srgbClr val="FC620C"/>
                </a:solidFill>
              </a:rPr>
              <a:t>created</a:t>
            </a:r>
            <a:r>
              <a:rPr lang="hr-HR" sz="2400" dirty="0" smtClean="0">
                <a:solidFill>
                  <a:srgbClr val="FC620C"/>
                </a:solidFill>
              </a:rPr>
              <a:t> </a:t>
            </a:r>
            <a:r>
              <a:rPr lang="hr-HR" sz="2400" dirty="0" err="1" smtClean="0">
                <a:solidFill>
                  <a:srgbClr val="FC620C"/>
                </a:solidFill>
              </a:rPr>
              <a:t>posters</a:t>
            </a:r>
            <a:r>
              <a:rPr lang="hr-HR" sz="2400" dirty="0" smtClean="0">
                <a:solidFill>
                  <a:srgbClr val="FC620C"/>
                </a:solidFill>
              </a:rPr>
              <a:t>, </a:t>
            </a:r>
            <a:r>
              <a:rPr lang="hr-HR" sz="2400" dirty="0" err="1" smtClean="0">
                <a:solidFill>
                  <a:srgbClr val="FC620C"/>
                </a:solidFill>
              </a:rPr>
              <a:t>props</a:t>
            </a:r>
            <a:r>
              <a:rPr lang="hr-HR" sz="2400" dirty="0" smtClean="0">
                <a:solidFill>
                  <a:srgbClr val="FC620C"/>
                </a:solidFill>
              </a:rPr>
              <a:t>, </a:t>
            </a:r>
            <a:r>
              <a:rPr lang="hr-HR" sz="2400" dirty="0" err="1" smtClean="0">
                <a:solidFill>
                  <a:srgbClr val="FC620C"/>
                </a:solidFill>
              </a:rPr>
              <a:t>decorations</a:t>
            </a:r>
            <a:r>
              <a:rPr lang="hr-HR" sz="2400" dirty="0" smtClean="0">
                <a:solidFill>
                  <a:srgbClr val="FC620C"/>
                </a:solidFill>
              </a:rPr>
              <a:t>, </a:t>
            </a:r>
            <a:r>
              <a:rPr lang="hr-HR" sz="2400" dirty="0" err="1" smtClean="0">
                <a:solidFill>
                  <a:srgbClr val="FC620C"/>
                </a:solidFill>
              </a:rPr>
              <a:t>made</a:t>
            </a:r>
            <a:r>
              <a:rPr lang="hr-HR" sz="2400" dirty="0" smtClean="0">
                <a:solidFill>
                  <a:srgbClr val="FC620C"/>
                </a:solidFill>
              </a:rPr>
              <a:t> </a:t>
            </a:r>
            <a:r>
              <a:rPr lang="hr-HR" sz="2400" dirty="0" err="1" smtClean="0">
                <a:solidFill>
                  <a:srgbClr val="FC620C"/>
                </a:solidFill>
              </a:rPr>
              <a:t>and</a:t>
            </a:r>
            <a:r>
              <a:rPr lang="hr-HR" sz="2400" dirty="0" smtClean="0">
                <a:solidFill>
                  <a:srgbClr val="FC620C"/>
                </a:solidFill>
              </a:rPr>
              <a:t> </a:t>
            </a:r>
            <a:r>
              <a:rPr lang="hr-HR" sz="2400" dirty="0" err="1" smtClean="0">
                <a:solidFill>
                  <a:srgbClr val="FC620C"/>
                </a:solidFill>
              </a:rPr>
              <a:t>played</a:t>
            </a:r>
            <a:r>
              <a:rPr lang="hr-HR" sz="2400" dirty="0" smtClean="0">
                <a:solidFill>
                  <a:srgbClr val="FC620C"/>
                </a:solidFill>
              </a:rPr>
              <a:t> instruments, </a:t>
            </a:r>
            <a:r>
              <a:rPr lang="hr-HR" sz="2400" dirty="0" err="1" smtClean="0">
                <a:solidFill>
                  <a:srgbClr val="FC620C"/>
                </a:solidFill>
              </a:rPr>
              <a:t>created</a:t>
            </a:r>
            <a:r>
              <a:rPr lang="hr-HR" sz="2400" dirty="0" smtClean="0">
                <a:solidFill>
                  <a:srgbClr val="FC620C"/>
                </a:solidFill>
              </a:rPr>
              <a:t> </a:t>
            </a:r>
            <a:r>
              <a:rPr lang="hr-HR" sz="2400" dirty="0" err="1" smtClean="0">
                <a:solidFill>
                  <a:srgbClr val="FC620C"/>
                </a:solidFill>
              </a:rPr>
              <a:t>and</a:t>
            </a:r>
            <a:r>
              <a:rPr lang="hr-HR" sz="2400" dirty="0" smtClean="0">
                <a:solidFill>
                  <a:srgbClr val="FC620C"/>
                </a:solidFill>
              </a:rPr>
              <a:t> </a:t>
            </a:r>
            <a:r>
              <a:rPr lang="hr-HR" sz="2400" dirty="0" err="1" smtClean="0">
                <a:solidFill>
                  <a:srgbClr val="FC620C"/>
                </a:solidFill>
              </a:rPr>
              <a:t>watched</a:t>
            </a:r>
            <a:r>
              <a:rPr lang="hr-HR" sz="2400" dirty="0" smtClean="0">
                <a:solidFill>
                  <a:srgbClr val="FC620C"/>
                </a:solidFill>
              </a:rPr>
              <a:t> </a:t>
            </a:r>
            <a:r>
              <a:rPr lang="hr-HR" sz="2400" dirty="0" err="1" smtClean="0">
                <a:solidFill>
                  <a:srgbClr val="FC620C"/>
                </a:solidFill>
              </a:rPr>
              <a:t>presentations</a:t>
            </a:r>
            <a:r>
              <a:rPr lang="hr-HR" sz="2400" dirty="0" smtClean="0">
                <a:solidFill>
                  <a:srgbClr val="FC620C"/>
                </a:solidFill>
              </a:rPr>
              <a:t> </a:t>
            </a:r>
            <a:r>
              <a:rPr lang="hr-HR" sz="2400" dirty="0" err="1" smtClean="0">
                <a:solidFill>
                  <a:srgbClr val="FC620C"/>
                </a:solidFill>
              </a:rPr>
              <a:t>and</a:t>
            </a:r>
            <a:r>
              <a:rPr lang="hr-HR" sz="2400" dirty="0" smtClean="0">
                <a:solidFill>
                  <a:srgbClr val="FC620C"/>
                </a:solidFill>
              </a:rPr>
              <a:t> </a:t>
            </a:r>
            <a:r>
              <a:rPr lang="hr-HR" sz="2400" dirty="0" err="1" smtClean="0">
                <a:solidFill>
                  <a:srgbClr val="FC620C"/>
                </a:solidFill>
              </a:rPr>
              <a:t>did</a:t>
            </a:r>
            <a:r>
              <a:rPr lang="hr-HR" sz="2400" dirty="0" smtClean="0">
                <a:solidFill>
                  <a:srgbClr val="FC620C"/>
                </a:solidFill>
              </a:rPr>
              <a:t> </a:t>
            </a:r>
            <a:r>
              <a:rPr lang="hr-HR" sz="2400" dirty="0" err="1" smtClean="0">
                <a:solidFill>
                  <a:srgbClr val="FC620C"/>
                </a:solidFill>
              </a:rPr>
              <a:t>lots</a:t>
            </a:r>
            <a:r>
              <a:rPr lang="hr-HR" sz="2400" dirty="0" smtClean="0">
                <a:solidFill>
                  <a:srgbClr val="FC620C"/>
                </a:solidFill>
              </a:rPr>
              <a:t> </a:t>
            </a:r>
            <a:r>
              <a:rPr lang="hr-HR" sz="2400" dirty="0" err="1" smtClean="0">
                <a:solidFill>
                  <a:srgbClr val="FC620C"/>
                </a:solidFill>
              </a:rPr>
              <a:t>and</a:t>
            </a:r>
            <a:r>
              <a:rPr lang="hr-HR" sz="2400" dirty="0" smtClean="0">
                <a:solidFill>
                  <a:srgbClr val="FC620C"/>
                </a:solidFill>
              </a:rPr>
              <a:t> </a:t>
            </a:r>
            <a:r>
              <a:rPr lang="hr-HR" sz="2400" dirty="0" err="1" smtClean="0">
                <a:solidFill>
                  <a:srgbClr val="FC620C"/>
                </a:solidFill>
              </a:rPr>
              <a:t>lots</a:t>
            </a:r>
            <a:r>
              <a:rPr lang="hr-HR" sz="2400" dirty="0" smtClean="0">
                <a:solidFill>
                  <a:srgbClr val="FC620C"/>
                </a:solidFill>
              </a:rPr>
              <a:t> more… </a:t>
            </a:r>
          </a:p>
          <a:p>
            <a:pPr algn="just"/>
            <a:r>
              <a:rPr lang="hr-HR" sz="2400" dirty="0" err="1" smtClean="0">
                <a:solidFill>
                  <a:srgbClr val="FC620C"/>
                </a:solidFill>
              </a:rPr>
              <a:t>It</a:t>
            </a:r>
            <a:r>
              <a:rPr lang="hr-HR" sz="2400" dirty="0" smtClean="0">
                <a:solidFill>
                  <a:srgbClr val="FC620C"/>
                </a:solidFill>
              </a:rPr>
              <a:t> </a:t>
            </a:r>
            <a:r>
              <a:rPr lang="hr-HR" sz="2400" dirty="0" err="1" smtClean="0">
                <a:solidFill>
                  <a:srgbClr val="FC620C"/>
                </a:solidFill>
              </a:rPr>
              <a:t>was</a:t>
            </a:r>
            <a:r>
              <a:rPr lang="hr-HR" sz="2400" dirty="0" smtClean="0">
                <a:solidFill>
                  <a:srgbClr val="FC620C"/>
                </a:solidFill>
              </a:rPr>
              <a:t> </a:t>
            </a:r>
            <a:r>
              <a:rPr lang="hr-HR" sz="2400" dirty="0" err="1" smtClean="0">
                <a:solidFill>
                  <a:srgbClr val="FC620C"/>
                </a:solidFill>
              </a:rPr>
              <a:t>clear</a:t>
            </a:r>
            <a:r>
              <a:rPr lang="hr-HR" sz="2400" dirty="0" smtClean="0">
                <a:solidFill>
                  <a:srgbClr val="FC620C"/>
                </a:solidFill>
              </a:rPr>
              <a:t> </a:t>
            </a:r>
            <a:r>
              <a:rPr lang="hr-HR" sz="2400" dirty="0" err="1" smtClean="0">
                <a:solidFill>
                  <a:srgbClr val="FC620C"/>
                </a:solidFill>
              </a:rPr>
              <a:t>that</a:t>
            </a:r>
            <a:r>
              <a:rPr lang="hr-HR" sz="2400" dirty="0" smtClean="0">
                <a:solidFill>
                  <a:srgbClr val="FC620C"/>
                </a:solidFill>
              </a:rPr>
              <a:t> </a:t>
            </a:r>
            <a:r>
              <a:rPr lang="hr-HR" sz="2400" dirty="0" err="1" smtClean="0">
                <a:solidFill>
                  <a:srgbClr val="FC620C"/>
                </a:solidFill>
              </a:rPr>
              <a:t>the</a:t>
            </a:r>
            <a:r>
              <a:rPr lang="hr-HR" sz="2400" dirty="0" smtClean="0">
                <a:solidFill>
                  <a:srgbClr val="FC620C"/>
                </a:solidFill>
              </a:rPr>
              <a:t> </a:t>
            </a:r>
            <a:r>
              <a:rPr lang="hr-HR" sz="2400" dirty="0" err="1" smtClean="0">
                <a:solidFill>
                  <a:srgbClr val="FC620C"/>
                </a:solidFill>
              </a:rPr>
              <a:t>project</a:t>
            </a:r>
            <a:r>
              <a:rPr lang="hr-HR" sz="2400" dirty="0" smtClean="0">
                <a:solidFill>
                  <a:srgbClr val="FC620C"/>
                </a:solidFill>
              </a:rPr>
              <a:t> </a:t>
            </a:r>
            <a:r>
              <a:rPr lang="hr-HR" sz="2400" dirty="0" err="1" smtClean="0">
                <a:solidFill>
                  <a:srgbClr val="FC620C"/>
                </a:solidFill>
              </a:rPr>
              <a:t>was</a:t>
            </a:r>
            <a:r>
              <a:rPr lang="hr-HR" sz="2400" dirty="0" smtClean="0">
                <a:solidFill>
                  <a:srgbClr val="FC620C"/>
                </a:solidFill>
              </a:rPr>
              <a:t> a </a:t>
            </a:r>
            <a:r>
              <a:rPr lang="hr-HR" sz="2400" dirty="0" err="1" smtClean="0">
                <a:solidFill>
                  <a:srgbClr val="FC620C"/>
                </a:solidFill>
              </a:rPr>
              <a:t>great</a:t>
            </a:r>
            <a:r>
              <a:rPr lang="hr-HR" sz="2400" dirty="0" smtClean="0">
                <a:solidFill>
                  <a:srgbClr val="FC620C"/>
                </a:solidFill>
              </a:rPr>
              <a:t> </a:t>
            </a:r>
            <a:r>
              <a:rPr lang="hr-HR" sz="2400" dirty="0" err="1" smtClean="0">
                <a:solidFill>
                  <a:srgbClr val="FC620C"/>
                </a:solidFill>
              </a:rPr>
              <a:t>decision</a:t>
            </a:r>
            <a:r>
              <a:rPr lang="hr-HR" sz="2400" dirty="0" smtClean="0">
                <a:solidFill>
                  <a:srgbClr val="FC620C"/>
                </a:solidFill>
              </a:rPr>
              <a:t> for </a:t>
            </a:r>
            <a:r>
              <a:rPr lang="hr-HR" sz="2400" dirty="0" err="1" smtClean="0">
                <a:solidFill>
                  <a:srgbClr val="FC620C"/>
                </a:solidFill>
              </a:rPr>
              <a:t>all</a:t>
            </a:r>
            <a:r>
              <a:rPr lang="hr-HR" sz="2400" dirty="0" smtClean="0">
                <a:solidFill>
                  <a:srgbClr val="FC620C"/>
                </a:solidFill>
              </a:rPr>
              <a:t> </a:t>
            </a:r>
            <a:r>
              <a:rPr lang="hr-HR" sz="2400" dirty="0" err="1" smtClean="0">
                <a:solidFill>
                  <a:srgbClr val="FC620C"/>
                </a:solidFill>
              </a:rPr>
              <a:t>of</a:t>
            </a:r>
            <a:r>
              <a:rPr lang="hr-HR" sz="2400" dirty="0" smtClean="0">
                <a:solidFill>
                  <a:srgbClr val="FC620C"/>
                </a:solidFill>
              </a:rPr>
              <a:t> </a:t>
            </a:r>
            <a:r>
              <a:rPr lang="hr-HR" sz="2400" dirty="0" err="1" smtClean="0">
                <a:solidFill>
                  <a:srgbClr val="FC620C"/>
                </a:solidFill>
              </a:rPr>
              <a:t>us</a:t>
            </a:r>
            <a:r>
              <a:rPr lang="hr-HR" sz="2400" dirty="0" smtClean="0">
                <a:solidFill>
                  <a:srgbClr val="FC620C"/>
                </a:solidFill>
              </a:rPr>
              <a:t> </a:t>
            </a:r>
            <a:r>
              <a:rPr lang="hr-HR" sz="2400" dirty="0" err="1" smtClean="0">
                <a:solidFill>
                  <a:srgbClr val="FC620C"/>
                </a:solidFill>
              </a:rPr>
              <a:t>because</a:t>
            </a:r>
            <a:r>
              <a:rPr lang="hr-HR" sz="2400" dirty="0" smtClean="0">
                <a:solidFill>
                  <a:srgbClr val="FC620C"/>
                </a:solidFill>
              </a:rPr>
              <a:t> </a:t>
            </a:r>
            <a:r>
              <a:rPr lang="hr-HR" sz="2400" dirty="0" err="1" smtClean="0">
                <a:solidFill>
                  <a:srgbClr val="FC620C"/>
                </a:solidFill>
              </a:rPr>
              <a:t>were</a:t>
            </a:r>
            <a:r>
              <a:rPr lang="hr-HR" sz="2400" dirty="0" smtClean="0">
                <a:solidFill>
                  <a:srgbClr val="FC620C"/>
                </a:solidFill>
              </a:rPr>
              <a:t> </a:t>
            </a:r>
            <a:r>
              <a:rPr lang="hr-HR" sz="2400" dirty="0" err="1" smtClean="0">
                <a:solidFill>
                  <a:srgbClr val="FC620C"/>
                </a:solidFill>
              </a:rPr>
              <a:t>we</a:t>
            </a:r>
            <a:r>
              <a:rPr lang="hr-HR" sz="2400" dirty="0" smtClean="0">
                <a:solidFill>
                  <a:srgbClr val="FC620C"/>
                </a:solidFill>
              </a:rPr>
              <a:t> </a:t>
            </a:r>
            <a:r>
              <a:rPr lang="hr-HR" sz="2400" dirty="0" err="1" smtClean="0">
                <a:solidFill>
                  <a:srgbClr val="FC620C"/>
                </a:solidFill>
              </a:rPr>
              <a:t>learning</a:t>
            </a:r>
            <a:r>
              <a:rPr lang="hr-HR" sz="2400" dirty="0" smtClean="0">
                <a:solidFill>
                  <a:srgbClr val="FC620C"/>
                </a:solidFill>
              </a:rPr>
              <a:t> </a:t>
            </a:r>
            <a:r>
              <a:rPr lang="hr-HR" sz="2400" dirty="0" err="1" smtClean="0">
                <a:solidFill>
                  <a:srgbClr val="FC620C"/>
                </a:solidFill>
              </a:rPr>
              <a:t>and</a:t>
            </a:r>
            <a:r>
              <a:rPr lang="hr-HR" sz="2400" dirty="0" smtClean="0">
                <a:solidFill>
                  <a:srgbClr val="FC620C"/>
                </a:solidFill>
              </a:rPr>
              <a:t> </a:t>
            </a:r>
            <a:r>
              <a:rPr lang="hr-HR" sz="2400" dirty="0" err="1" smtClean="0">
                <a:solidFill>
                  <a:srgbClr val="FC620C"/>
                </a:solidFill>
              </a:rPr>
              <a:t>having</a:t>
            </a:r>
            <a:r>
              <a:rPr lang="hr-HR" sz="2400" dirty="0" smtClean="0">
                <a:solidFill>
                  <a:srgbClr val="FC620C"/>
                </a:solidFill>
              </a:rPr>
              <a:t> </a:t>
            </a:r>
            <a:r>
              <a:rPr lang="hr-HR" sz="2400" dirty="0" err="1" smtClean="0">
                <a:solidFill>
                  <a:srgbClr val="FC620C"/>
                </a:solidFill>
              </a:rPr>
              <a:t>fun</a:t>
            </a:r>
            <a:r>
              <a:rPr lang="hr-HR" sz="2400" dirty="0" smtClean="0">
                <a:solidFill>
                  <a:srgbClr val="FC620C"/>
                </a:solidFill>
              </a:rPr>
              <a:t> at </a:t>
            </a:r>
            <a:r>
              <a:rPr lang="hr-HR" sz="2400" dirty="0" err="1" smtClean="0">
                <a:solidFill>
                  <a:srgbClr val="FC620C"/>
                </a:solidFill>
              </a:rPr>
              <a:t>the</a:t>
            </a:r>
            <a:r>
              <a:rPr lang="hr-HR" sz="2400" dirty="0" smtClean="0">
                <a:solidFill>
                  <a:srgbClr val="FC620C"/>
                </a:solidFill>
              </a:rPr>
              <a:t> same time, </a:t>
            </a:r>
            <a:r>
              <a:rPr lang="hr-HR" sz="2400" dirty="0" err="1" smtClean="0">
                <a:solidFill>
                  <a:srgbClr val="FC620C"/>
                </a:solidFill>
              </a:rPr>
              <a:t>which</a:t>
            </a:r>
            <a:r>
              <a:rPr lang="hr-HR" sz="2400" dirty="0" smtClean="0">
                <a:solidFill>
                  <a:srgbClr val="FC620C"/>
                </a:solidFill>
              </a:rPr>
              <a:t> </a:t>
            </a:r>
            <a:r>
              <a:rPr lang="hr-HR" sz="2400" dirty="0" err="1" smtClean="0">
                <a:solidFill>
                  <a:srgbClr val="FC620C"/>
                </a:solidFill>
              </a:rPr>
              <a:t>was</a:t>
            </a:r>
            <a:r>
              <a:rPr lang="hr-HR" sz="2400" dirty="0" smtClean="0">
                <a:solidFill>
                  <a:srgbClr val="FC620C"/>
                </a:solidFill>
              </a:rPr>
              <a:t> </a:t>
            </a:r>
            <a:r>
              <a:rPr lang="hr-HR" sz="2400" dirty="0" err="1" smtClean="0">
                <a:solidFill>
                  <a:srgbClr val="FC620C"/>
                </a:solidFill>
              </a:rPr>
              <a:t>also</a:t>
            </a:r>
            <a:r>
              <a:rPr lang="hr-HR" sz="2400" dirty="0" smtClean="0">
                <a:solidFill>
                  <a:srgbClr val="FC620C"/>
                </a:solidFill>
              </a:rPr>
              <a:t> </a:t>
            </a:r>
            <a:r>
              <a:rPr lang="hr-HR" sz="2400" dirty="0" err="1" smtClean="0">
                <a:solidFill>
                  <a:srgbClr val="FC620C"/>
                </a:solidFill>
              </a:rPr>
              <a:t>our</a:t>
            </a:r>
            <a:r>
              <a:rPr lang="hr-HR" sz="2400" dirty="0" smtClean="0">
                <a:solidFill>
                  <a:srgbClr val="FC620C"/>
                </a:solidFill>
              </a:rPr>
              <a:t> </a:t>
            </a:r>
            <a:r>
              <a:rPr lang="hr-HR" sz="2400" dirty="0" err="1" smtClean="0">
                <a:solidFill>
                  <a:srgbClr val="FC620C"/>
                </a:solidFill>
              </a:rPr>
              <a:t>goal</a:t>
            </a:r>
            <a:r>
              <a:rPr lang="hr-HR" sz="2400" dirty="0" smtClean="0">
                <a:solidFill>
                  <a:srgbClr val="FC620C"/>
                </a:solidFill>
              </a:rPr>
              <a:t>. At </a:t>
            </a:r>
            <a:r>
              <a:rPr lang="hr-HR" sz="2400" dirty="0" err="1" smtClean="0">
                <a:solidFill>
                  <a:srgbClr val="FC620C"/>
                </a:solidFill>
              </a:rPr>
              <a:t>the</a:t>
            </a:r>
            <a:r>
              <a:rPr lang="hr-HR" sz="2400" dirty="0" smtClean="0">
                <a:solidFill>
                  <a:srgbClr val="FC620C"/>
                </a:solidFill>
              </a:rPr>
              <a:t> same time, </a:t>
            </a:r>
            <a:r>
              <a:rPr lang="hr-HR" sz="2400" dirty="0" err="1" smtClean="0">
                <a:solidFill>
                  <a:srgbClr val="FC620C"/>
                </a:solidFill>
              </a:rPr>
              <a:t>all</a:t>
            </a:r>
            <a:r>
              <a:rPr lang="hr-HR" sz="2400" dirty="0" smtClean="0">
                <a:solidFill>
                  <a:srgbClr val="FC620C"/>
                </a:solidFill>
              </a:rPr>
              <a:t> </a:t>
            </a:r>
            <a:r>
              <a:rPr lang="hr-HR" sz="2400" dirty="0" err="1" smtClean="0">
                <a:solidFill>
                  <a:srgbClr val="FC620C"/>
                </a:solidFill>
              </a:rPr>
              <a:t>of</a:t>
            </a:r>
            <a:r>
              <a:rPr lang="hr-HR" sz="2400" dirty="0" smtClean="0">
                <a:solidFill>
                  <a:srgbClr val="FC620C"/>
                </a:solidFill>
              </a:rPr>
              <a:t> </a:t>
            </a:r>
            <a:r>
              <a:rPr lang="hr-HR" sz="2400" dirty="0" err="1" smtClean="0">
                <a:solidFill>
                  <a:srgbClr val="FC620C"/>
                </a:solidFill>
              </a:rPr>
              <a:t>the</a:t>
            </a:r>
            <a:r>
              <a:rPr lang="hr-HR" sz="2400" dirty="0" smtClean="0">
                <a:solidFill>
                  <a:srgbClr val="FC620C"/>
                </a:solidFill>
              </a:rPr>
              <a:t> </a:t>
            </a:r>
            <a:r>
              <a:rPr lang="hr-HR" sz="2400" dirty="0" err="1" smtClean="0">
                <a:solidFill>
                  <a:srgbClr val="FC620C"/>
                </a:solidFill>
              </a:rPr>
              <a:t>members</a:t>
            </a:r>
            <a:r>
              <a:rPr lang="hr-HR" sz="2400" dirty="0" smtClean="0">
                <a:solidFill>
                  <a:srgbClr val="FC620C"/>
                </a:solidFill>
              </a:rPr>
              <a:t> </a:t>
            </a:r>
            <a:r>
              <a:rPr lang="hr-HR" sz="2400" dirty="0" err="1" smtClean="0">
                <a:solidFill>
                  <a:srgbClr val="FC620C"/>
                </a:solidFill>
              </a:rPr>
              <a:t>were</a:t>
            </a:r>
            <a:r>
              <a:rPr lang="hr-HR" sz="2400" dirty="0" smtClean="0">
                <a:solidFill>
                  <a:srgbClr val="FC620C"/>
                </a:solidFill>
              </a:rPr>
              <a:t> </a:t>
            </a:r>
            <a:r>
              <a:rPr lang="hr-HR" sz="2400" dirty="0" err="1" smtClean="0">
                <a:solidFill>
                  <a:srgbClr val="FC620C"/>
                </a:solidFill>
              </a:rPr>
              <a:t>posting</a:t>
            </a:r>
            <a:r>
              <a:rPr lang="hr-HR" sz="2400" dirty="0" smtClean="0">
                <a:solidFill>
                  <a:srgbClr val="FC620C"/>
                </a:solidFill>
              </a:rPr>
              <a:t> </a:t>
            </a:r>
            <a:r>
              <a:rPr lang="hr-HR" sz="2400" dirty="0" err="1" smtClean="0">
                <a:solidFill>
                  <a:srgbClr val="FC620C"/>
                </a:solidFill>
              </a:rPr>
              <a:t>diary</a:t>
            </a:r>
            <a:r>
              <a:rPr lang="hr-HR" sz="2400" dirty="0" smtClean="0">
                <a:solidFill>
                  <a:srgbClr val="FC620C"/>
                </a:solidFill>
              </a:rPr>
              <a:t> </a:t>
            </a:r>
            <a:r>
              <a:rPr lang="hr-HR" sz="2400" dirty="0" err="1" smtClean="0">
                <a:solidFill>
                  <a:srgbClr val="FC620C"/>
                </a:solidFill>
              </a:rPr>
              <a:t>entries</a:t>
            </a:r>
            <a:r>
              <a:rPr lang="hr-HR" sz="2400" dirty="0" smtClean="0">
                <a:solidFill>
                  <a:srgbClr val="FC620C"/>
                </a:solidFill>
              </a:rPr>
              <a:t>, </a:t>
            </a:r>
            <a:r>
              <a:rPr lang="hr-HR" sz="2400" dirty="0" err="1" smtClean="0">
                <a:solidFill>
                  <a:srgbClr val="FC620C"/>
                </a:solidFill>
              </a:rPr>
              <a:t>pictures</a:t>
            </a:r>
            <a:r>
              <a:rPr lang="hr-HR" sz="2400" dirty="0" smtClean="0">
                <a:solidFill>
                  <a:srgbClr val="FC620C"/>
                </a:solidFill>
              </a:rPr>
              <a:t> </a:t>
            </a:r>
            <a:r>
              <a:rPr lang="hr-HR" sz="2400" dirty="0" err="1" smtClean="0">
                <a:solidFill>
                  <a:srgbClr val="FC620C"/>
                </a:solidFill>
              </a:rPr>
              <a:t>and</a:t>
            </a:r>
            <a:r>
              <a:rPr lang="hr-HR" sz="2400" dirty="0" smtClean="0">
                <a:solidFill>
                  <a:srgbClr val="FC620C"/>
                </a:solidFill>
              </a:rPr>
              <a:t> </a:t>
            </a:r>
            <a:r>
              <a:rPr lang="hr-HR" sz="2400" dirty="0" err="1" smtClean="0">
                <a:solidFill>
                  <a:srgbClr val="FC620C"/>
                </a:solidFill>
              </a:rPr>
              <a:t>videos</a:t>
            </a:r>
            <a:r>
              <a:rPr lang="hr-HR" sz="2400" dirty="0" smtClean="0">
                <a:solidFill>
                  <a:srgbClr val="FC620C"/>
                </a:solidFill>
              </a:rPr>
              <a:t>, </a:t>
            </a:r>
            <a:r>
              <a:rPr lang="hr-HR" sz="2400" dirty="0" err="1" smtClean="0">
                <a:solidFill>
                  <a:srgbClr val="FC620C"/>
                </a:solidFill>
              </a:rPr>
              <a:t>so</a:t>
            </a:r>
            <a:r>
              <a:rPr lang="hr-HR" sz="2400" dirty="0" smtClean="0">
                <a:solidFill>
                  <a:srgbClr val="FC620C"/>
                </a:solidFill>
              </a:rPr>
              <a:t> </a:t>
            </a:r>
            <a:r>
              <a:rPr lang="hr-HR" sz="2400" dirty="0" err="1" smtClean="0">
                <a:solidFill>
                  <a:srgbClr val="FC620C"/>
                </a:solidFill>
              </a:rPr>
              <a:t>we</a:t>
            </a:r>
            <a:r>
              <a:rPr lang="hr-HR" sz="2400" dirty="0" smtClean="0">
                <a:solidFill>
                  <a:srgbClr val="FC620C"/>
                </a:solidFill>
              </a:rPr>
              <a:t> </a:t>
            </a:r>
            <a:r>
              <a:rPr lang="hr-HR" sz="2400" dirty="0" err="1" smtClean="0">
                <a:solidFill>
                  <a:srgbClr val="FC620C"/>
                </a:solidFill>
              </a:rPr>
              <a:t>were</a:t>
            </a:r>
            <a:r>
              <a:rPr lang="hr-HR" sz="2400" dirty="0" smtClean="0">
                <a:solidFill>
                  <a:srgbClr val="FC620C"/>
                </a:solidFill>
              </a:rPr>
              <a:t> </a:t>
            </a:r>
            <a:r>
              <a:rPr lang="hr-HR" sz="2400" dirty="0" err="1" smtClean="0">
                <a:solidFill>
                  <a:srgbClr val="FC620C"/>
                </a:solidFill>
              </a:rPr>
              <a:t>able</a:t>
            </a:r>
            <a:r>
              <a:rPr lang="hr-HR" sz="2400" dirty="0" smtClean="0">
                <a:solidFill>
                  <a:srgbClr val="FC620C"/>
                </a:solidFill>
              </a:rPr>
              <a:t> to </a:t>
            </a:r>
            <a:r>
              <a:rPr lang="hr-HR" sz="2400" dirty="0" err="1" smtClean="0">
                <a:solidFill>
                  <a:srgbClr val="FC620C"/>
                </a:solidFill>
              </a:rPr>
              <a:t>see</a:t>
            </a:r>
            <a:r>
              <a:rPr lang="hr-HR" sz="2400" dirty="0" smtClean="0">
                <a:solidFill>
                  <a:srgbClr val="FC620C"/>
                </a:solidFill>
              </a:rPr>
              <a:t> how </a:t>
            </a:r>
            <a:r>
              <a:rPr lang="hr-HR" sz="2400" dirty="0" err="1" smtClean="0">
                <a:solidFill>
                  <a:srgbClr val="FC620C"/>
                </a:solidFill>
              </a:rPr>
              <a:t>the</a:t>
            </a:r>
            <a:r>
              <a:rPr lang="hr-HR" sz="2400" dirty="0" smtClean="0">
                <a:solidFill>
                  <a:srgbClr val="FC620C"/>
                </a:solidFill>
              </a:rPr>
              <a:t> </a:t>
            </a:r>
            <a:r>
              <a:rPr lang="hr-HR" sz="2400" dirty="0" err="1" smtClean="0">
                <a:solidFill>
                  <a:srgbClr val="FC620C"/>
                </a:solidFill>
              </a:rPr>
              <a:t>project</a:t>
            </a:r>
            <a:r>
              <a:rPr lang="hr-HR" sz="2400" dirty="0" smtClean="0">
                <a:solidFill>
                  <a:srgbClr val="FC620C"/>
                </a:solidFill>
              </a:rPr>
              <a:t> </a:t>
            </a:r>
            <a:r>
              <a:rPr lang="hr-HR" sz="2400" dirty="0" err="1" smtClean="0">
                <a:solidFill>
                  <a:srgbClr val="FC620C"/>
                </a:solidFill>
              </a:rPr>
              <a:t>was</a:t>
            </a:r>
            <a:r>
              <a:rPr lang="hr-HR" sz="2400" dirty="0" smtClean="0">
                <a:solidFill>
                  <a:srgbClr val="FC620C"/>
                </a:solidFill>
              </a:rPr>
              <a:t> </a:t>
            </a:r>
            <a:r>
              <a:rPr lang="hr-HR" sz="2400" dirty="0" err="1" smtClean="0">
                <a:solidFill>
                  <a:srgbClr val="FC620C"/>
                </a:solidFill>
              </a:rPr>
              <a:t>developing</a:t>
            </a:r>
            <a:r>
              <a:rPr lang="hr-HR" sz="2400" dirty="0" smtClean="0">
                <a:solidFill>
                  <a:srgbClr val="FC620C"/>
                </a:solidFill>
              </a:rPr>
              <a:t> at </a:t>
            </a:r>
            <a:r>
              <a:rPr lang="hr-HR" sz="2400" dirty="0" err="1" smtClean="0">
                <a:solidFill>
                  <a:srgbClr val="FC620C"/>
                </a:solidFill>
              </a:rPr>
              <a:t>any</a:t>
            </a:r>
            <a:r>
              <a:rPr lang="hr-HR" sz="2400" dirty="0" smtClean="0">
                <a:solidFill>
                  <a:srgbClr val="FC620C"/>
                </a:solidFill>
              </a:rPr>
              <a:t> time.</a:t>
            </a:r>
            <a:endParaRPr lang="hr-HR" sz="2400" dirty="0">
              <a:solidFill>
                <a:srgbClr val="FC620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69681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twinspace.etwinning.net/files/collabspace/6/46/446/62446/images/b6fb3395_op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57033" y="688932"/>
            <a:ext cx="5076825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twinspace.etwinning.net/files/collabspace/6/46/446/62446/images/b8b523a5_op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55750" y="2455101"/>
            <a:ext cx="5076825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861308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twinspace.etwinning.net/files/collabspace/6/46/446/62446/images/b8dfe32b_op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4090" y="3118982"/>
            <a:ext cx="5335016" cy="299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twinspace.etwinning.net/files/collabspace/6/46/446/62446/images/bad9f9bf_op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68276" y="563671"/>
            <a:ext cx="5320030" cy="299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44431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twinspace.etwinning.net/files/collabspace/6/46/446/62446/images/afa8a2fd_op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10676" y="613775"/>
            <a:ext cx="7392162" cy="553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53672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>
                <a:solidFill>
                  <a:srgbClr val="FC620C"/>
                </a:solidFill>
              </a:rPr>
              <a:t>THE TABLE OF CONTENTS</a:t>
            </a:r>
            <a:endParaRPr lang="en-US" b="1" dirty="0">
              <a:solidFill>
                <a:srgbClr val="FC620C"/>
              </a:solidFill>
            </a:endParaRP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4294967295"/>
          </p:nvPr>
        </p:nvSpPr>
        <p:spPr>
          <a:xfrm>
            <a:off x="2600325" y="1984375"/>
            <a:ext cx="9591675" cy="3671888"/>
          </a:xfrm>
        </p:spPr>
        <p:txBody>
          <a:bodyPr/>
          <a:lstStyle/>
          <a:p>
            <a:pPr marL="457200" indent="-457200" algn="just">
              <a:buAutoNum type="arabicPeriod"/>
            </a:pPr>
            <a:r>
              <a:rPr lang="hr-HR" dirty="0" smtClean="0">
                <a:solidFill>
                  <a:srgbClr val="FC620C"/>
                </a:solidFill>
              </a:rPr>
              <a:t>Who are </a:t>
            </a:r>
            <a:r>
              <a:rPr lang="hr-HR" dirty="0" err="1" smtClean="0">
                <a:solidFill>
                  <a:srgbClr val="FC620C"/>
                </a:solidFill>
              </a:rPr>
              <a:t>we</a:t>
            </a:r>
            <a:r>
              <a:rPr lang="hr-HR" dirty="0" smtClean="0">
                <a:solidFill>
                  <a:srgbClr val="FC620C"/>
                </a:solidFill>
              </a:rPr>
              <a:t>?</a:t>
            </a:r>
          </a:p>
          <a:p>
            <a:pPr marL="457200" indent="-457200" algn="just">
              <a:buAutoNum type="arabicPeriod"/>
            </a:pPr>
            <a:r>
              <a:rPr lang="hr-HR" dirty="0" err="1" smtClean="0">
                <a:solidFill>
                  <a:srgbClr val="FC620C"/>
                </a:solidFill>
              </a:rPr>
              <a:t>Why</a:t>
            </a:r>
            <a:r>
              <a:rPr lang="hr-HR" dirty="0" smtClean="0">
                <a:solidFill>
                  <a:srgbClr val="FC620C"/>
                </a:solidFill>
              </a:rPr>
              <a:t> </a:t>
            </a:r>
            <a:r>
              <a:rPr lang="hr-HR" dirty="0" err="1" smtClean="0">
                <a:solidFill>
                  <a:srgbClr val="FC620C"/>
                </a:solidFill>
              </a:rPr>
              <a:t>did</a:t>
            </a:r>
            <a:r>
              <a:rPr lang="hr-HR" dirty="0" smtClean="0">
                <a:solidFill>
                  <a:srgbClr val="FC620C"/>
                </a:solidFill>
              </a:rPr>
              <a:t> </a:t>
            </a:r>
            <a:r>
              <a:rPr lang="hr-HR" dirty="0" err="1" smtClean="0">
                <a:solidFill>
                  <a:srgbClr val="FC620C"/>
                </a:solidFill>
              </a:rPr>
              <a:t>we</a:t>
            </a:r>
            <a:r>
              <a:rPr lang="hr-HR" dirty="0" smtClean="0">
                <a:solidFill>
                  <a:srgbClr val="FC620C"/>
                </a:solidFill>
              </a:rPr>
              <a:t> </a:t>
            </a:r>
            <a:r>
              <a:rPr lang="hr-HR" dirty="0" err="1" smtClean="0">
                <a:solidFill>
                  <a:srgbClr val="FC620C"/>
                </a:solidFill>
              </a:rPr>
              <a:t>decide</a:t>
            </a:r>
            <a:r>
              <a:rPr lang="hr-HR" dirty="0" smtClean="0">
                <a:solidFill>
                  <a:srgbClr val="FC620C"/>
                </a:solidFill>
              </a:rPr>
              <a:t> to start </a:t>
            </a:r>
            <a:r>
              <a:rPr lang="hr-HR" dirty="0" err="1" smtClean="0">
                <a:solidFill>
                  <a:srgbClr val="FC620C"/>
                </a:solidFill>
              </a:rPr>
              <a:t>this</a:t>
            </a:r>
            <a:r>
              <a:rPr lang="hr-HR" dirty="0" smtClean="0">
                <a:solidFill>
                  <a:srgbClr val="FC620C"/>
                </a:solidFill>
              </a:rPr>
              <a:t> </a:t>
            </a:r>
            <a:r>
              <a:rPr lang="hr-HR" dirty="0" err="1" smtClean="0">
                <a:solidFill>
                  <a:srgbClr val="FC620C"/>
                </a:solidFill>
              </a:rPr>
              <a:t>eTwinning</a:t>
            </a:r>
            <a:r>
              <a:rPr lang="hr-HR" dirty="0" smtClean="0">
                <a:solidFill>
                  <a:srgbClr val="FC620C"/>
                </a:solidFill>
              </a:rPr>
              <a:t> </a:t>
            </a:r>
            <a:r>
              <a:rPr lang="hr-HR" dirty="0" err="1" smtClean="0">
                <a:solidFill>
                  <a:srgbClr val="FC620C"/>
                </a:solidFill>
              </a:rPr>
              <a:t>project</a:t>
            </a:r>
            <a:r>
              <a:rPr lang="hr-HR" dirty="0" smtClean="0">
                <a:solidFill>
                  <a:srgbClr val="FC620C"/>
                </a:solidFill>
              </a:rPr>
              <a:t>?</a:t>
            </a:r>
          </a:p>
          <a:p>
            <a:pPr marL="457200" indent="-457200" algn="just">
              <a:buAutoNum type="arabicPeriod"/>
            </a:pPr>
            <a:r>
              <a:rPr lang="hr-HR" dirty="0" smtClean="0">
                <a:solidFill>
                  <a:srgbClr val="FC620C"/>
                </a:solidFill>
              </a:rPr>
              <a:t>Who </a:t>
            </a:r>
            <a:r>
              <a:rPr lang="hr-HR" dirty="0" err="1" smtClean="0">
                <a:solidFill>
                  <a:srgbClr val="FC620C"/>
                </a:solidFill>
              </a:rPr>
              <a:t>participated</a:t>
            </a:r>
            <a:r>
              <a:rPr lang="hr-HR" dirty="0" smtClean="0">
                <a:solidFill>
                  <a:srgbClr val="FC620C"/>
                </a:solidFill>
              </a:rPr>
              <a:t> </a:t>
            </a:r>
            <a:r>
              <a:rPr lang="hr-HR" dirty="0" err="1" smtClean="0">
                <a:solidFill>
                  <a:srgbClr val="FC620C"/>
                </a:solidFill>
              </a:rPr>
              <a:t>in</a:t>
            </a:r>
            <a:r>
              <a:rPr lang="hr-HR" dirty="0" smtClean="0">
                <a:solidFill>
                  <a:srgbClr val="FC620C"/>
                </a:solidFill>
              </a:rPr>
              <a:t> </a:t>
            </a:r>
            <a:r>
              <a:rPr lang="hr-HR" dirty="0" err="1" smtClean="0">
                <a:solidFill>
                  <a:srgbClr val="FC620C"/>
                </a:solidFill>
              </a:rPr>
              <a:t>the</a:t>
            </a:r>
            <a:r>
              <a:rPr lang="hr-HR" dirty="0" smtClean="0">
                <a:solidFill>
                  <a:srgbClr val="FC620C"/>
                </a:solidFill>
              </a:rPr>
              <a:t> </a:t>
            </a:r>
            <a:r>
              <a:rPr lang="hr-HR" dirty="0" err="1" smtClean="0">
                <a:solidFill>
                  <a:srgbClr val="FC620C"/>
                </a:solidFill>
              </a:rPr>
              <a:t>project</a:t>
            </a:r>
            <a:r>
              <a:rPr lang="hr-HR" dirty="0" smtClean="0">
                <a:solidFill>
                  <a:srgbClr val="FC620C"/>
                </a:solidFill>
              </a:rPr>
              <a:t>?</a:t>
            </a:r>
          </a:p>
          <a:p>
            <a:pPr marL="457200" indent="-457200" algn="just">
              <a:buAutoNum type="arabicPeriod"/>
            </a:pPr>
            <a:r>
              <a:rPr lang="hr-HR" dirty="0" err="1" smtClean="0">
                <a:solidFill>
                  <a:srgbClr val="FC620C"/>
                </a:solidFill>
              </a:rPr>
              <a:t>What</a:t>
            </a:r>
            <a:r>
              <a:rPr lang="hr-HR" dirty="0" smtClean="0">
                <a:solidFill>
                  <a:srgbClr val="FC620C"/>
                </a:solidFill>
              </a:rPr>
              <a:t> </a:t>
            </a:r>
            <a:r>
              <a:rPr lang="hr-HR" dirty="0" err="1" smtClean="0">
                <a:solidFill>
                  <a:srgbClr val="FC620C"/>
                </a:solidFill>
              </a:rPr>
              <a:t>have</a:t>
            </a:r>
            <a:r>
              <a:rPr lang="hr-HR" dirty="0" smtClean="0">
                <a:solidFill>
                  <a:srgbClr val="FC620C"/>
                </a:solidFill>
              </a:rPr>
              <a:t> Croatian </a:t>
            </a:r>
            <a:r>
              <a:rPr lang="hr-HR" dirty="0" err="1" smtClean="0">
                <a:solidFill>
                  <a:srgbClr val="FC620C"/>
                </a:solidFill>
              </a:rPr>
              <a:t>teachers</a:t>
            </a:r>
            <a:r>
              <a:rPr lang="hr-HR" dirty="0" smtClean="0">
                <a:solidFill>
                  <a:srgbClr val="FC620C"/>
                </a:solidFill>
              </a:rPr>
              <a:t> </a:t>
            </a:r>
            <a:r>
              <a:rPr lang="hr-HR" dirty="0" err="1" smtClean="0">
                <a:solidFill>
                  <a:srgbClr val="FC620C"/>
                </a:solidFill>
              </a:rPr>
              <a:t>and</a:t>
            </a:r>
            <a:r>
              <a:rPr lang="hr-HR" dirty="0" smtClean="0">
                <a:solidFill>
                  <a:srgbClr val="FC620C"/>
                </a:solidFill>
              </a:rPr>
              <a:t> </a:t>
            </a:r>
            <a:r>
              <a:rPr lang="hr-HR" dirty="0" err="1" smtClean="0">
                <a:solidFill>
                  <a:srgbClr val="FC620C"/>
                </a:solidFill>
              </a:rPr>
              <a:t>pupils</a:t>
            </a:r>
            <a:r>
              <a:rPr lang="hr-HR" dirty="0" smtClean="0">
                <a:solidFill>
                  <a:srgbClr val="FC620C"/>
                </a:solidFill>
              </a:rPr>
              <a:t> </a:t>
            </a:r>
            <a:r>
              <a:rPr lang="hr-HR" dirty="0" err="1" smtClean="0">
                <a:solidFill>
                  <a:srgbClr val="FC620C"/>
                </a:solidFill>
              </a:rPr>
              <a:t>done</a:t>
            </a:r>
            <a:r>
              <a:rPr lang="hr-HR" dirty="0" smtClean="0">
                <a:solidFill>
                  <a:srgbClr val="FC620C"/>
                </a:solidFill>
              </a:rPr>
              <a:t>?</a:t>
            </a:r>
          </a:p>
          <a:p>
            <a:pPr marL="457200" indent="-457200" algn="just">
              <a:buAutoNum type="arabicPeriod"/>
            </a:pPr>
            <a:r>
              <a:rPr lang="hr-HR" dirty="0" err="1" smtClean="0">
                <a:solidFill>
                  <a:srgbClr val="FC620C"/>
                </a:solidFill>
              </a:rPr>
              <a:t>What</a:t>
            </a:r>
            <a:r>
              <a:rPr lang="hr-HR" dirty="0" smtClean="0">
                <a:solidFill>
                  <a:srgbClr val="FC620C"/>
                </a:solidFill>
              </a:rPr>
              <a:t> </a:t>
            </a:r>
            <a:r>
              <a:rPr lang="hr-HR" dirty="0" err="1" smtClean="0">
                <a:solidFill>
                  <a:srgbClr val="FC620C"/>
                </a:solidFill>
              </a:rPr>
              <a:t>have</a:t>
            </a:r>
            <a:r>
              <a:rPr lang="hr-HR" dirty="0" smtClean="0">
                <a:solidFill>
                  <a:srgbClr val="FC620C"/>
                </a:solidFill>
              </a:rPr>
              <a:t> </a:t>
            </a:r>
            <a:r>
              <a:rPr lang="hr-HR" dirty="0" err="1" smtClean="0">
                <a:solidFill>
                  <a:srgbClr val="FC620C"/>
                </a:solidFill>
              </a:rPr>
              <a:t>the</a:t>
            </a:r>
            <a:r>
              <a:rPr lang="hr-HR" dirty="0" smtClean="0">
                <a:solidFill>
                  <a:srgbClr val="FC620C"/>
                </a:solidFill>
              </a:rPr>
              <a:t> </a:t>
            </a:r>
            <a:r>
              <a:rPr lang="hr-HR" dirty="0" err="1" smtClean="0">
                <a:solidFill>
                  <a:srgbClr val="FC620C"/>
                </a:solidFill>
              </a:rPr>
              <a:t>other</a:t>
            </a:r>
            <a:r>
              <a:rPr lang="hr-HR" dirty="0" smtClean="0">
                <a:solidFill>
                  <a:srgbClr val="FC620C"/>
                </a:solidFill>
              </a:rPr>
              <a:t> </a:t>
            </a:r>
            <a:r>
              <a:rPr lang="hr-HR" dirty="0" err="1" smtClean="0">
                <a:solidFill>
                  <a:srgbClr val="FC620C"/>
                </a:solidFill>
              </a:rPr>
              <a:t>members</a:t>
            </a:r>
            <a:r>
              <a:rPr lang="hr-HR" dirty="0" smtClean="0">
                <a:solidFill>
                  <a:srgbClr val="FC620C"/>
                </a:solidFill>
              </a:rPr>
              <a:t> </a:t>
            </a:r>
            <a:r>
              <a:rPr lang="hr-HR" dirty="0" err="1" smtClean="0">
                <a:solidFill>
                  <a:srgbClr val="FC620C"/>
                </a:solidFill>
              </a:rPr>
              <a:t>of</a:t>
            </a:r>
            <a:r>
              <a:rPr lang="hr-HR" dirty="0" smtClean="0">
                <a:solidFill>
                  <a:srgbClr val="FC620C"/>
                </a:solidFill>
              </a:rPr>
              <a:t> </a:t>
            </a:r>
            <a:r>
              <a:rPr lang="hr-HR" dirty="0" err="1" smtClean="0">
                <a:solidFill>
                  <a:srgbClr val="FC620C"/>
                </a:solidFill>
              </a:rPr>
              <a:t>the</a:t>
            </a:r>
            <a:r>
              <a:rPr lang="hr-HR" dirty="0" smtClean="0">
                <a:solidFill>
                  <a:srgbClr val="FC620C"/>
                </a:solidFill>
              </a:rPr>
              <a:t> </a:t>
            </a:r>
            <a:r>
              <a:rPr lang="hr-HR" dirty="0" err="1" smtClean="0">
                <a:solidFill>
                  <a:srgbClr val="FC620C"/>
                </a:solidFill>
              </a:rPr>
              <a:t>project</a:t>
            </a:r>
            <a:r>
              <a:rPr lang="hr-HR" dirty="0" smtClean="0">
                <a:solidFill>
                  <a:srgbClr val="FC620C"/>
                </a:solidFill>
              </a:rPr>
              <a:t> </a:t>
            </a:r>
            <a:r>
              <a:rPr lang="hr-HR" dirty="0" err="1" smtClean="0">
                <a:solidFill>
                  <a:srgbClr val="FC620C"/>
                </a:solidFill>
              </a:rPr>
              <a:t>done</a:t>
            </a:r>
            <a:r>
              <a:rPr lang="hr-HR" dirty="0" smtClean="0">
                <a:solidFill>
                  <a:srgbClr val="FC620C"/>
                </a:solidFill>
              </a:rPr>
              <a:t>?</a:t>
            </a:r>
          </a:p>
          <a:p>
            <a:pPr marL="457200" indent="-457200" algn="just">
              <a:buAutoNum type="arabicPeriod"/>
            </a:pPr>
            <a:r>
              <a:rPr lang="hr-HR" dirty="0" err="1" smtClean="0">
                <a:solidFill>
                  <a:srgbClr val="FC620C"/>
                </a:solidFill>
              </a:rPr>
              <a:t>What</a:t>
            </a:r>
            <a:r>
              <a:rPr lang="hr-HR" dirty="0" smtClean="0">
                <a:solidFill>
                  <a:srgbClr val="FC620C"/>
                </a:solidFill>
              </a:rPr>
              <a:t> </a:t>
            </a:r>
            <a:r>
              <a:rPr lang="hr-HR" dirty="0" err="1" smtClean="0">
                <a:solidFill>
                  <a:srgbClr val="FC620C"/>
                </a:solidFill>
              </a:rPr>
              <a:t>have</a:t>
            </a:r>
            <a:r>
              <a:rPr lang="hr-HR" dirty="0" smtClean="0">
                <a:solidFill>
                  <a:srgbClr val="FC620C"/>
                </a:solidFill>
              </a:rPr>
              <a:t> </a:t>
            </a:r>
            <a:r>
              <a:rPr lang="hr-HR" dirty="0" err="1" smtClean="0">
                <a:solidFill>
                  <a:srgbClr val="FC620C"/>
                </a:solidFill>
              </a:rPr>
              <a:t>we</a:t>
            </a:r>
            <a:r>
              <a:rPr lang="hr-HR" dirty="0" smtClean="0">
                <a:solidFill>
                  <a:srgbClr val="FC620C"/>
                </a:solidFill>
              </a:rPr>
              <a:t> </a:t>
            </a:r>
            <a:r>
              <a:rPr lang="hr-HR" dirty="0" err="1" smtClean="0">
                <a:solidFill>
                  <a:srgbClr val="FC620C"/>
                </a:solidFill>
              </a:rPr>
              <a:t>concluded</a:t>
            </a:r>
            <a:r>
              <a:rPr lang="hr-HR" dirty="0" smtClean="0">
                <a:solidFill>
                  <a:srgbClr val="FC620C"/>
                </a:solidFill>
              </a:rPr>
              <a:t>?</a:t>
            </a:r>
          </a:p>
          <a:p>
            <a:pPr marL="457200" indent="-457200" algn="just">
              <a:buFont typeface="Corbel" pitchFamily="34" charset="0"/>
              <a:buAutoNum type="arabicPeriod"/>
            </a:pPr>
            <a:endParaRPr lang="en-US" dirty="0">
              <a:solidFill>
                <a:srgbClr val="FC620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94085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twinspace.etwinning.net/files/collabspace/6/46/446/62446/images/b41087d7d_op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6720" y="713984"/>
            <a:ext cx="5076825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s://twinspace.etwinning.net/files/collabspace/6/46/446/62446/images/b39d0745_op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68484" y="2317315"/>
            <a:ext cx="5076825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31294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twinspace.etwinning.net/files/collabspace/6/46/446/62446/images/b3b975f7_op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18381" y="764088"/>
            <a:ext cx="5076825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s://twinspace.etwinning.net/files/collabspace/6/46/446/62446/images/b6cbc277_op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9143" y="2506250"/>
            <a:ext cx="5076825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58258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twinspace.etwinning.net/files/collabspace/6/46/446/62446/images/b4cea07b_op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4818" y="1315232"/>
            <a:ext cx="3802651" cy="4384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s://twinspace.etwinning.net/files/collabspace/6/46/446/62446/images/b810bab7b_opt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67027" y="1315233"/>
            <a:ext cx="5756710" cy="4384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74649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717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717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148798" y="563671"/>
            <a:ext cx="8831816" cy="951978"/>
          </a:xfrm>
        </p:spPr>
        <p:txBody>
          <a:bodyPr>
            <a:normAutofit/>
          </a:bodyPr>
          <a:lstStyle/>
          <a:p>
            <a:r>
              <a:rPr lang="hr-HR" sz="3200" b="1" dirty="0" err="1" smtClean="0">
                <a:solidFill>
                  <a:srgbClr val="FC620C"/>
                </a:solidFill>
              </a:rPr>
              <a:t>What</a:t>
            </a:r>
            <a:r>
              <a:rPr lang="hr-HR" sz="3200" b="1" dirty="0" smtClean="0">
                <a:solidFill>
                  <a:srgbClr val="FC620C"/>
                </a:solidFill>
              </a:rPr>
              <a:t> </a:t>
            </a:r>
            <a:r>
              <a:rPr lang="hr-HR" sz="3200" b="1" dirty="0" err="1" smtClean="0">
                <a:solidFill>
                  <a:srgbClr val="FC620C"/>
                </a:solidFill>
              </a:rPr>
              <a:t>have</a:t>
            </a:r>
            <a:r>
              <a:rPr lang="hr-HR" sz="3200" b="1" dirty="0" smtClean="0">
                <a:solidFill>
                  <a:srgbClr val="FC620C"/>
                </a:solidFill>
              </a:rPr>
              <a:t> </a:t>
            </a:r>
            <a:r>
              <a:rPr lang="hr-HR" sz="3200" b="1" dirty="0" err="1" smtClean="0">
                <a:solidFill>
                  <a:srgbClr val="FC620C"/>
                </a:solidFill>
              </a:rPr>
              <a:t>we</a:t>
            </a:r>
            <a:r>
              <a:rPr lang="hr-HR" sz="3200" b="1" dirty="0" smtClean="0">
                <a:solidFill>
                  <a:srgbClr val="FC620C"/>
                </a:solidFill>
              </a:rPr>
              <a:t> </a:t>
            </a:r>
            <a:r>
              <a:rPr lang="hr-HR" sz="3200" b="1" dirty="0" err="1" smtClean="0">
                <a:solidFill>
                  <a:srgbClr val="FC620C"/>
                </a:solidFill>
              </a:rPr>
              <a:t>concluded</a:t>
            </a:r>
            <a:r>
              <a:rPr lang="hr-HR" sz="3200" b="1" dirty="0" smtClean="0">
                <a:solidFill>
                  <a:srgbClr val="FC620C"/>
                </a:solidFill>
              </a:rPr>
              <a:t>?</a:t>
            </a:r>
            <a:endParaRPr lang="hr-HR" sz="3200" b="1" dirty="0">
              <a:solidFill>
                <a:srgbClr val="FC620C"/>
              </a:solidFill>
            </a:endParaRPr>
          </a:p>
        </p:txBody>
      </p:sp>
      <p:sp>
        <p:nvSpPr>
          <p:cNvPr id="3" name="Rezervirano mjesto teksta 2"/>
          <p:cNvSpPr>
            <a:spLocks noGrp="1"/>
          </p:cNvSpPr>
          <p:nvPr>
            <p:ph type="body" sz="half" idx="2"/>
          </p:nvPr>
        </p:nvSpPr>
        <p:spPr>
          <a:xfrm>
            <a:off x="638828" y="1515649"/>
            <a:ext cx="10885118" cy="4504151"/>
          </a:xfrm>
        </p:spPr>
        <p:txBody>
          <a:bodyPr>
            <a:normAutofit/>
          </a:bodyPr>
          <a:lstStyle/>
          <a:p>
            <a:pPr algn="just"/>
            <a:r>
              <a:rPr lang="hr-HR" sz="2400" dirty="0" err="1" smtClean="0">
                <a:solidFill>
                  <a:srgbClr val="FC620C"/>
                </a:solidFill>
              </a:rPr>
              <a:t>What</a:t>
            </a:r>
            <a:r>
              <a:rPr lang="hr-HR" sz="2400" dirty="0" smtClean="0">
                <a:solidFill>
                  <a:srgbClr val="FC620C"/>
                </a:solidFill>
              </a:rPr>
              <a:t> </a:t>
            </a:r>
            <a:r>
              <a:rPr lang="hr-HR" sz="2400" dirty="0" err="1" smtClean="0">
                <a:solidFill>
                  <a:srgbClr val="FC620C"/>
                </a:solidFill>
              </a:rPr>
              <a:t>all</a:t>
            </a:r>
            <a:r>
              <a:rPr lang="hr-HR" sz="2400" dirty="0" smtClean="0">
                <a:solidFill>
                  <a:srgbClr val="FC620C"/>
                </a:solidFill>
              </a:rPr>
              <a:t> </a:t>
            </a:r>
            <a:r>
              <a:rPr lang="hr-HR" sz="2400" dirty="0" err="1" smtClean="0">
                <a:solidFill>
                  <a:srgbClr val="FC620C"/>
                </a:solidFill>
              </a:rPr>
              <a:t>the</a:t>
            </a:r>
            <a:r>
              <a:rPr lang="hr-HR" sz="2400" dirty="0" smtClean="0">
                <a:solidFill>
                  <a:srgbClr val="FC620C"/>
                </a:solidFill>
              </a:rPr>
              <a:t> </a:t>
            </a:r>
            <a:r>
              <a:rPr lang="hr-HR" sz="2400" dirty="0" err="1" smtClean="0">
                <a:solidFill>
                  <a:srgbClr val="FC620C"/>
                </a:solidFill>
              </a:rPr>
              <a:t>teachers</a:t>
            </a:r>
            <a:r>
              <a:rPr lang="hr-HR" sz="2400" dirty="0" smtClean="0">
                <a:solidFill>
                  <a:srgbClr val="FC620C"/>
                </a:solidFill>
              </a:rPr>
              <a:t> </a:t>
            </a:r>
            <a:r>
              <a:rPr lang="hr-HR" sz="2400" dirty="0" err="1" smtClean="0">
                <a:solidFill>
                  <a:srgbClr val="FC620C"/>
                </a:solidFill>
              </a:rPr>
              <a:t>found</a:t>
            </a:r>
            <a:r>
              <a:rPr lang="hr-HR" sz="2400" dirty="0" smtClean="0">
                <a:solidFill>
                  <a:srgbClr val="FC620C"/>
                </a:solidFill>
              </a:rPr>
              <a:t> most </a:t>
            </a:r>
            <a:r>
              <a:rPr lang="hr-HR" sz="2400" dirty="0" err="1" smtClean="0">
                <a:solidFill>
                  <a:srgbClr val="FC620C"/>
                </a:solidFill>
              </a:rPr>
              <a:t>rewarding</a:t>
            </a:r>
            <a:r>
              <a:rPr lang="hr-HR" sz="2400" dirty="0" smtClean="0">
                <a:solidFill>
                  <a:srgbClr val="FC620C"/>
                </a:solidFill>
              </a:rPr>
              <a:t> </a:t>
            </a:r>
            <a:r>
              <a:rPr lang="hr-HR" sz="2400" dirty="0" err="1" smtClean="0">
                <a:solidFill>
                  <a:srgbClr val="FC620C"/>
                </a:solidFill>
              </a:rPr>
              <a:t>about</a:t>
            </a:r>
            <a:r>
              <a:rPr lang="hr-HR" sz="2400" dirty="0" smtClean="0">
                <a:solidFill>
                  <a:srgbClr val="FC620C"/>
                </a:solidFill>
              </a:rPr>
              <a:t> </a:t>
            </a:r>
            <a:r>
              <a:rPr lang="hr-HR" sz="2400" dirty="0" err="1" smtClean="0">
                <a:solidFill>
                  <a:srgbClr val="FC620C"/>
                </a:solidFill>
              </a:rPr>
              <a:t>this</a:t>
            </a:r>
            <a:r>
              <a:rPr lang="hr-HR" sz="2400" dirty="0" smtClean="0">
                <a:solidFill>
                  <a:srgbClr val="FC620C"/>
                </a:solidFill>
              </a:rPr>
              <a:t> </a:t>
            </a:r>
            <a:r>
              <a:rPr lang="hr-HR" sz="2400" dirty="0" err="1" smtClean="0">
                <a:solidFill>
                  <a:srgbClr val="FC620C"/>
                </a:solidFill>
              </a:rPr>
              <a:t>project</a:t>
            </a:r>
            <a:r>
              <a:rPr lang="hr-HR" sz="2400" dirty="0" smtClean="0">
                <a:solidFill>
                  <a:srgbClr val="FC620C"/>
                </a:solidFill>
              </a:rPr>
              <a:t> </a:t>
            </a:r>
            <a:r>
              <a:rPr lang="hr-HR" sz="2400" dirty="0" err="1" smtClean="0">
                <a:solidFill>
                  <a:srgbClr val="FC620C"/>
                </a:solidFill>
              </a:rPr>
              <a:t>was</a:t>
            </a:r>
            <a:r>
              <a:rPr lang="hr-HR" sz="2400" dirty="0" smtClean="0">
                <a:solidFill>
                  <a:srgbClr val="FC620C"/>
                </a:solidFill>
              </a:rPr>
              <a:t> </a:t>
            </a:r>
            <a:r>
              <a:rPr lang="hr-HR" sz="2400" dirty="0" err="1" smtClean="0">
                <a:solidFill>
                  <a:srgbClr val="FC620C"/>
                </a:solidFill>
              </a:rPr>
              <a:t>the</a:t>
            </a:r>
            <a:r>
              <a:rPr lang="hr-HR" sz="2400" dirty="0" smtClean="0">
                <a:solidFill>
                  <a:srgbClr val="FC620C"/>
                </a:solidFill>
              </a:rPr>
              <a:t> </a:t>
            </a:r>
            <a:r>
              <a:rPr lang="hr-HR" sz="2400" dirty="0" err="1" smtClean="0">
                <a:solidFill>
                  <a:srgbClr val="FC620C"/>
                </a:solidFill>
              </a:rPr>
              <a:t>enthusiasm</a:t>
            </a:r>
            <a:r>
              <a:rPr lang="hr-HR" sz="2400" dirty="0" smtClean="0">
                <a:solidFill>
                  <a:srgbClr val="FC620C"/>
                </a:solidFill>
              </a:rPr>
              <a:t> </a:t>
            </a:r>
            <a:r>
              <a:rPr lang="hr-HR" sz="2400" dirty="0" err="1" smtClean="0">
                <a:solidFill>
                  <a:srgbClr val="FC620C"/>
                </a:solidFill>
              </a:rPr>
              <a:t>and</a:t>
            </a:r>
            <a:r>
              <a:rPr lang="hr-HR" sz="2400" dirty="0" smtClean="0">
                <a:solidFill>
                  <a:srgbClr val="FC620C"/>
                </a:solidFill>
              </a:rPr>
              <a:t> </a:t>
            </a:r>
            <a:r>
              <a:rPr lang="hr-HR" sz="2400" dirty="0" err="1" smtClean="0">
                <a:solidFill>
                  <a:srgbClr val="FC620C"/>
                </a:solidFill>
              </a:rPr>
              <a:t>the</a:t>
            </a:r>
            <a:r>
              <a:rPr lang="hr-HR" sz="2400" dirty="0" smtClean="0">
                <a:solidFill>
                  <a:srgbClr val="FC620C"/>
                </a:solidFill>
              </a:rPr>
              <a:t> </a:t>
            </a:r>
            <a:r>
              <a:rPr lang="hr-HR" sz="2400" dirty="0" err="1" smtClean="0">
                <a:solidFill>
                  <a:srgbClr val="FC620C"/>
                </a:solidFill>
              </a:rPr>
              <a:t>effort</a:t>
            </a:r>
            <a:r>
              <a:rPr lang="hr-HR" sz="2400" dirty="0" smtClean="0">
                <a:solidFill>
                  <a:srgbClr val="FC620C"/>
                </a:solidFill>
              </a:rPr>
              <a:t> </a:t>
            </a:r>
            <a:r>
              <a:rPr lang="hr-HR" sz="2400" dirty="0" err="1" smtClean="0">
                <a:solidFill>
                  <a:srgbClr val="FC620C"/>
                </a:solidFill>
              </a:rPr>
              <a:t>which</a:t>
            </a:r>
            <a:r>
              <a:rPr lang="hr-HR" sz="2400" dirty="0" smtClean="0">
                <a:solidFill>
                  <a:srgbClr val="FC620C"/>
                </a:solidFill>
              </a:rPr>
              <a:t> </a:t>
            </a:r>
            <a:r>
              <a:rPr lang="hr-HR" sz="2400" dirty="0" err="1" smtClean="0">
                <a:solidFill>
                  <a:srgbClr val="FC620C"/>
                </a:solidFill>
              </a:rPr>
              <a:t>our</a:t>
            </a:r>
            <a:r>
              <a:rPr lang="hr-HR" sz="2400" dirty="0" smtClean="0">
                <a:solidFill>
                  <a:srgbClr val="FC620C"/>
                </a:solidFill>
              </a:rPr>
              <a:t> </a:t>
            </a:r>
            <a:r>
              <a:rPr lang="hr-HR" sz="2400" dirty="0" err="1" smtClean="0">
                <a:solidFill>
                  <a:srgbClr val="FC620C"/>
                </a:solidFill>
              </a:rPr>
              <a:t>pupils</a:t>
            </a:r>
            <a:r>
              <a:rPr lang="hr-HR" sz="2400" dirty="0" smtClean="0">
                <a:solidFill>
                  <a:srgbClr val="FC620C"/>
                </a:solidFill>
              </a:rPr>
              <a:t> put </a:t>
            </a:r>
            <a:r>
              <a:rPr lang="hr-HR" sz="2400" dirty="0" err="1" smtClean="0">
                <a:solidFill>
                  <a:srgbClr val="FC620C"/>
                </a:solidFill>
              </a:rPr>
              <a:t>into</a:t>
            </a:r>
            <a:r>
              <a:rPr lang="hr-HR" sz="2400" dirty="0" smtClean="0">
                <a:solidFill>
                  <a:srgbClr val="FC620C"/>
                </a:solidFill>
              </a:rPr>
              <a:t> </a:t>
            </a:r>
            <a:r>
              <a:rPr lang="hr-HR" sz="2400" dirty="0" err="1" smtClean="0">
                <a:solidFill>
                  <a:srgbClr val="FC620C"/>
                </a:solidFill>
              </a:rPr>
              <a:t>this</a:t>
            </a:r>
            <a:r>
              <a:rPr lang="hr-HR" sz="2400" dirty="0" smtClean="0">
                <a:solidFill>
                  <a:srgbClr val="FC620C"/>
                </a:solidFill>
              </a:rPr>
              <a:t> </a:t>
            </a:r>
            <a:r>
              <a:rPr lang="hr-HR" sz="2400" dirty="0" err="1" smtClean="0">
                <a:solidFill>
                  <a:srgbClr val="FC620C"/>
                </a:solidFill>
              </a:rPr>
              <a:t>project</a:t>
            </a:r>
            <a:r>
              <a:rPr lang="hr-HR" sz="2400" dirty="0" smtClean="0">
                <a:solidFill>
                  <a:srgbClr val="FC620C"/>
                </a:solidFill>
              </a:rPr>
              <a:t>. </a:t>
            </a:r>
            <a:r>
              <a:rPr lang="hr-HR" sz="2400" dirty="0" err="1" smtClean="0">
                <a:solidFill>
                  <a:srgbClr val="FC620C"/>
                </a:solidFill>
              </a:rPr>
              <a:t>They</a:t>
            </a:r>
            <a:r>
              <a:rPr lang="hr-HR" sz="2400" dirty="0" smtClean="0">
                <a:solidFill>
                  <a:srgbClr val="FC620C"/>
                </a:solidFill>
              </a:rPr>
              <a:t> </a:t>
            </a:r>
            <a:r>
              <a:rPr lang="hr-HR" sz="2400" dirty="0" err="1" smtClean="0">
                <a:solidFill>
                  <a:srgbClr val="FC620C"/>
                </a:solidFill>
              </a:rPr>
              <a:t>loved</a:t>
            </a:r>
            <a:r>
              <a:rPr lang="hr-HR" sz="2400" dirty="0" smtClean="0">
                <a:solidFill>
                  <a:srgbClr val="FC620C"/>
                </a:solidFill>
              </a:rPr>
              <a:t> </a:t>
            </a:r>
            <a:r>
              <a:rPr lang="hr-HR" sz="2400" dirty="0" err="1" smtClean="0">
                <a:solidFill>
                  <a:srgbClr val="FC620C"/>
                </a:solidFill>
              </a:rPr>
              <a:t>the</a:t>
            </a:r>
            <a:r>
              <a:rPr lang="hr-HR" sz="2400" dirty="0" smtClean="0">
                <a:solidFill>
                  <a:srgbClr val="FC620C"/>
                </a:solidFill>
              </a:rPr>
              <a:t> </a:t>
            </a:r>
            <a:r>
              <a:rPr lang="hr-HR" sz="2400" dirty="0" err="1" smtClean="0">
                <a:solidFill>
                  <a:srgbClr val="FC620C"/>
                </a:solidFill>
              </a:rPr>
              <a:t>topic</a:t>
            </a:r>
            <a:r>
              <a:rPr lang="hr-HR" sz="2400" dirty="0" smtClean="0">
                <a:solidFill>
                  <a:srgbClr val="FC620C"/>
                </a:solidFill>
              </a:rPr>
              <a:t>, </a:t>
            </a:r>
            <a:r>
              <a:rPr lang="hr-HR" sz="2400" dirty="0" err="1" smtClean="0">
                <a:solidFill>
                  <a:srgbClr val="FC620C"/>
                </a:solidFill>
              </a:rPr>
              <a:t>they</a:t>
            </a:r>
            <a:r>
              <a:rPr lang="hr-HR" sz="2400" dirty="0" smtClean="0">
                <a:solidFill>
                  <a:srgbClr val="FC620C"/>
                </a:solidFill>
              </a:rPr>
              <a:t> had </a:t>
            </a:r>
            <a:r>
              <a:rPr lang="hr-HR" sz="2400" dirty="0" err="1" smtClean="0">
                <a:solidFill>
                  <a:srgbClr val="FC620C"/>
                </a:solidFill>
              </a:rPr>
              <a:t>so</a:t>
            </a:r>
            <a:r>
              <a:rPr lang="hr-HR" sz="2400" dirty="0" smtClean="0">
                <a:solidFill>
                  <a:srgbClr val="FC620C"/>
                </a:solidFill>
              </a:rPr>
              <a:t> </a:t>
            </a:r>
            <a:r>
              <a:rPr lang="hr-HR" sz="2400" dirty="0" err="1" smtClean="0">
                <a:solidFill>
                  <a:srgbClr val="FC620C"/>
                </a:solidFill>
              </a:rPr>
              <a:t>many</a:t>
            </a:r>
            <a:r>
              <a:rPr lang="hr-HR" sz="2400" dirty="0" smtClean="0">
                <a:solidFill>
                  <a:srgbClr val="FC620C"/>
                </a:solidFill>
              </a:rPr>
              <a:t> </a:t>
            </a:r>
            <a:r>
              <a:rPr lang="hr-HR" sz="2400" dirty="0" err="1" smtClean="0">
                <a:solidFill>
                  <a:srgbClr val="FC620C"/>
                </a:solidFill>
              </a:rPr>
              <a:t>ideas</a:t>
            </a:r>
            <a:r>
              <a:rPr lang="hr-HR" sz="2400" dirty="0" smtClean="0">
                <a:solidFill>
                  <a:srgbClr val="FC620C"/>
                </a:solidFill>
              </a:rPr>
              <a:t> on </a:t>
            </a:r>
            <a:r>
              <a:rPr lang="hr-HR" sz="2400" dirty="0" err="1" smtClean="0">
                <a:solidFill>
                  <a:srgbClr val="FC620C"/>
                </a:solidFill>
              </a:rPr>
              <a:t>what</a:t>
            </a:r>
            <a:r>
              <a:rPr lang="hr-HR" sz="2400" dirty="0" smtClean="0">
                <a:solidFill>
                  <a:srgbClr val="FC620C"/>
                </a:solidFill>
              </a:rPr>
              <a:t> </a:t>
            </a:r>
            <a:r>
              <a:rPr lang="hr-HR" sz="2400" dirty="0" err="1" smtClean="0">
                <a:solidFill>
                  <a:srgbClr val="FC620C"/>
                </a:solidFill>
              </a:rPr>
              <a:t>we</a:t>
            </a:r>
            <a:r>
              <a:rPr lang="hr-HR" sz="2400" dirty="0" smtClean="0">
                <a:solidFill>
                  <a:srgbClr val="FC620C"/>
                </a:solidFill>
              </a:rPr>
              <a:t> </a:t>
            </a:r>
            <a:r>
              <a:rPr lang="hr-HR" sz="2400" dirty="0" err="1" smtClean="0">
                <a:solidFill>
                  <a:srgbClr val="FC620C"/>
                </a:solidFill>
              </a:rPr>
              <a:t>could</a:t>
            </a:r>
            <a:r>
              <a:rPr lang="hr-HR" sz="2400" dirty="0" smtClean="0">
                <a:solidFill>
                  <a:srgbClr val="FC620C"/>
                </a:solidFill>
              </a:rPr>
              <a:t> do </a:t>
            </a:r>
            <a:r>
              <a:rPr lang="hr-HR" sz="2400" dirty="0" err="1" smtClean="0">
                <a:solidFill>
                  <a:srgbClr val="FC620C"/>
                </a:solidFill>
              </a:rPr>
              <a:t>and</a:t>
            </a:r>
            <a:r>
              <a:rPr lang="hr-HR" sz="2400" dirty="0" smtClean="0">
                <a:solidFill>
                  <a:srgbClr val="FC620C"/>
                </a:solidFill>
              </a:rPr>
              <a:t> </a:t>
            </a:r>
            <a:r>
              <a:rPr lang="hr-HR" sz="2400" dirty="0" smtClean="0">
                <a:solidFill>
                  <a:srgbClr val="FC620C"/>
                </a:solidFill>
              </a:rPr>
              <a:t>how </a:t>
            </a:r>
            <a:r>
              <a:rPr lang="hr-HR" sz="2400" dirty="0" err="1" smtClean="0">
                <a:solidFill>
                  <a:srgbClr val="FC620C"/>
                </a:solidFill>
              </a:rPr>
              <a:t>we</a:t>
            </a:r>
            <a:r>
              <a:rPr lang="hr-HR" sz="2400" dirty="0" smtClean="0">
                <a:solidFill>
                  <a:srgbClr val="FC620C"/>
                </a:solidFill>
              </a:rPr>
              <a:t> </a:t>
            </a:r>
            <a:r>
              <a:rPr lang="hr-HR" sz="2400" dirty="0" err="1" smtClean="0">
                <a:solidFill>
                  <a:srgbClr val="FC620C"/>
                </a:solidFill>
              </a:rPr>
              <a:t>could</a:t>
            </a:r>
            <a:r>
              <a:rPr lang="hr-HR" sz="2400" dirty="0" smtClean="0">
                <a:solidFill>
                  <a:srgbClr val="FC620C"/>
                </a:solidFill>
              </a:rPr>
              <a:t> do it, </a:t>
            </a:r>
            <a:r>
              <a:rPr lang="hr-HR" sz="2400" dirty="0" err="1" smtClean="0">
                <a:solidFill>
                  <a:srgbClr val="FC620C"/>
                </a:solidFill>
              </a:rPr>
              <a:t>and</a:t>
            </a:r>
            <a:r>
              <a:rPr lang="hr-HR" sz="2400" dirty="0" smtClean="0">
                <a:solidFill>
                  <a:srgbClr val="FC620C"/>
                </a:solidFill>
              </a:rPr>
              <a:t> </a:t>
            </a:r>
            <a:r>
              <a:rPr lang="hr-HR" sz="2400" dirty="0" err="1" smtClean="0">
                <a:solidFill>
                  <a:srgbClr val="FC620C"/>
                </a:solidFill>
              </a:rPr>
              <a:t>they</a:t>
            </a:r>
            <a:r>
              <a:rPr lang="hr-HR" sz="2400" dirty="0" smtClean="0">
                <a:solidFill>
                  <a:srgbClr val="FC620C"/>
                </a:solidFill>
              </a:rPr>
              <a:t> </a:t>
            </a:r>
            <a:r>
              <a:rPr lang="hr-HR" sz="2400" dirty="0" err="1" smtClean="0">
                <a:solidFill>
                  <a:srgbClr val="FC620C"/>
                </a:solidFill>
              </a:rPr>
              <a:t>were</a:t>
            </a:r>
            <a:r>
              <a:rPr lang="hr-HR" sz="2400" dirty="0" smtClean="0">
                <a:solidFill>
                  <a:srgbClr val="FC620C"/>
                </a:solidFill>
              </a:rPr>
              <a:t> </a:t>
            </a:r>
            <a:r>
              <a:rPr lang="hr-HR" sz="2400" dirty="0" err="1" smtClean="0">
                <a:solidFill>
                  <a:srgbClr val="FC620C"/>
                </a:solidFill>
              </a:rPr>
              <a:t>always</a:t>
            </a:r>
            <a:r>
              <a:rPr lang="hr-HR" sz="2400" dirty="0" smtClean="0">
                <a:solidFill>
                  <a:srgbClr val="FC620C"/>
                </a:solidFill>
              </a:rPr>
              <a:t> </a:t>
            </a:r>
            <a:r>
              <a:rPr lang="hr-HR" sz="2400" dirty="0" err="1" smtClean="0">
                <a:solidFill>
                  <a:srgbClr val="FC620C"/>
                </a:solidFill>
              </a:rPr>
              <a:t>ready</a:t>
            </a:r>
            <a:r>
              <a:rPr lang="hr-HR" sz="2400" dirty="0" smtClean="0">
                <a:solidFill>
                  <a:srgbClr val="FC620C"/>
                </a:solidFill>
              </a:rPr>
              <a:t> to </a:t>
            </a:r>
            <a:r>
              <a:rPr lang="hr-HR" sz="2400" dirty="0" err="1" smtClean="0">
                <a:solidFill>
                  <a:srgbClr val="FC620C"/>
                </a:solidFill>
              </a:rPr>
              <a:t>stay</a:t>
            </a:r>
            <a:r>
              <a:rPr lang="hr-HR" sz="2400" dirty="0" smtClean="0">
                <a:solidFill>
                  <a:srgbClr val="FC620C"/>
                </a:solidFill>
              </a:rPr>
              <a:t> </a:t>
            </a:r>
            <a:r>
              <a:rPr lang="hr-HR" sz="2400" dirty="0" err="1" smtClean="0">
                <a:solidFill>
                  <a:srgbClr val="FC620C"/>
                </a:solidFill>
              </a:rPr>
              <a:t>after</a:t>
            </a:r>
            <a:r>
              <a:rPr lang="hr-HR" sz="2400" dirty="0" smtClean="0">
                <a:solidFill>
                  <a:srgbClr val="FC620C"/>
                </a:solidFill>
              </a:rPr>
              <a:t> </a:t>
            </a:r>
            <a:r>
              <a:rPr lang="hr-HR" sz="2400" dirty="0" err="1" smtClean="0">
                <a:solidFill>
                  <a:srgbClr val="FC620C"/>
                </a:solidFill>
              </a:rPr>
              <a:t>their</a:t>
            </a:r>
            <a:r>
              <a:rPr lang="hr-HR" sz="2400" dirty="0" smtClean="0">
                <a:solidFill>
                  <a:srgbClr val="FC620C"/>
                </a:solidFill>
              </a:rPr>
              <a:t> </a:t>
            </a:r>
            <a:r>
              <a:rPr lang="hr-HR" sz="2400" dirty="0" err="1" smtClean="0">
                <a:solidFill>
                  <a:srgbClr val="FC620C"/>
                </a:solidFill>
              </a:rPr>
              <a:t>classes</a:t>
            </a:r>
            <a:r>
              <a:rPr lang="hr-HR" sz="2400" dirty="0" smtClean="0">
                <a:solidFill>
                  <a:srgbClr val="FC620C"/>
                </a:solidFill>
              </a:rPr>
              <a:t> to </a:t>
            </a:r>
            <a:r>
              <a:rPr lang="hr-HR" sz="2400" dirty="0" err="1" smtClean="0">
                <a:solidFill>
                  <a:srgbClr val="FC620C"/>
                </a:solidFill>
              </a:rPr>
              <a:t>finish</a:t>
            </a:r>
            <a:r>
              <a:rPr lang="hr-HR" sz="2400" dirty="0" smtClean="0">
                <a:solidFill>
                  <a:srgbClr val="FC620C"/>
                </a:solidFill>
              </a:rPr>
              <a:t> </a:t>
            </a:r>
            <a:r>
              <a:rPr lang="hr-HR" sz="2400" dirty="0" err="1" smtClean="0">
                <a:solidFill>
                  <a:srgbClr val="FC620C"/>
                </a:solidFill>
              </a:rPr>
              <a:t>drawing</a:t>
            </a:r>
            <a:r>
              <a:rPr lang="hr-HR" sz="2400" dirty="0" smtClean="0">
                <a:solidFill>
                  <a:srgbClr val="FC620C"/>
                </a:solidFill>
              </a:rPr>
              <a:t>, </a:t>
            </a:r>
            <a:r>
              <a:rPr lang="hr-HR" sz="2400" dirty="0" err="1" smtClean="0">
                <a:solidFill>
                  <a:srgbClr val="FC620C"/>
                </a:solidFill>
              </a:rPr>
              <a:t>colouring</a:t>
            </a:r>
            <a:r>
              <a:rPr lang="hr-HR" sz="2400" dirty="0" smtClean="0">
                <a:solidFill>
                  <a:srgbClr val="FC620C"/>
                </a:solidFill>
              </a:rPr>
              <a:t>, </a:t>
            </a:r>
            <a:r>
              <a:rPr lang="hr-HR" sz="2400" dirty="0" err="1" smtClean="0">
                <a:solidFill>
                  <a:srgbClr val="FC620C"/>
                </a:solidFill>
              </a:rPr>
              <a:t>cutting</a:t>
            </a:r>
            <a:r>
              <a:rPr lang="hr-HR" sz="2400" dirty="0" smtClean="0">
                <a:solidFill>
                  <a:srgbClr val="FC620C"/>
                </a:solidFill>
              </a:rPr>
              <a:t>, </a:t>
            </a:r>
            <a:r>
              <a:rPr lang="hr-HR" sz="2400" dirty="0" err="1" smtClean="0">
                <a:solidFill>
                  <a:srgbClr val="FC620C"/>
                </a:solidFill>
              </a:rPr>
              <a:t>pasting</a:t>
            </a:r>
            <a:r>
              <a:rPr lang="hr-HR" sz="2400" dirty="0" smtClean="0">
                <a:solidFill>
                  <a:srgbClr val="FC620C"/>
                </a:solidFill>
              </a:rPr>
              <a:t>, </a:t>
            </a:r>
            <a:r>
              <a:rPr lang="hr-HR" sz="2400" dirty="0" err="1" smtClean="0">
                <a:solidFill>
                  <a:srgbClr val="FC620C"/>
                </a:solidFill>
              </a:rPr>
              <a:t>watching</a:t>
            </a:r>
            <a:r>
              <a:rPr lang="hr-HR" sz="2400" dirty="0" smtClean="0">
                <a:solidFill>
                  <a:srgbClr val="FC620C"/>
                </a:solidFill>
              </a:rPr>
              <a:t>, </a:t>
            </a:r>
            <a:r>
              <a:rPr lang="hr-HR" sz="2400" dirty="0" err="1" smtClean="0">
                <a:solidFill>
                  <a:srgbClr val="FC620C"/>
                </a:solidFill>
              </a:rPr>
              <a:t>listening</a:t>
            </a:r>
            <a:r>
              <a:rPr lang="hr-HR" sz="2400" dirty="0" smtClean="0">
                <a:solidFill>
                  <a:srgbClr val="FC620C"/>
                </a:solidFill>
              </a:rPr>
              <a:t>, </a:t>
            </a:r>
            <a:r>
              <a:rPr lang="hr-HR" sz="2400" dirty="0" err="1" smtClean="0">
                <a:solidFill>
                  <a:srgbClr val="FC620C"/>
                </a:solidFill>
              </a:rPr>
              <a:t>baking</a:t>
            </a:r>
            <a:r>
              <a:rPr lang="hr-HR" sz="2400" dirty="0" smtClean="0">
                <a:solidFill>
                  <a:srgbClr val="FC620C"/>
                </a:solidFill>
              </a:rPr>
              <a:t>, </a:t>
            </a:r>
            <a:r>
              <a:rPr lang="hr-HR" sz="2400" dirty="0" err="1" smtClean="0">
                <a:solidFill>
                  <a:srgbClr val="FC620C"/>
                </a:solidFill>
              </a:rPr>
              <a:t>preparing</a:t>
            </a:r>
            <a:r>
              <a:rPr lang="hr-HR" sz="2400" dirty="0" smtClean="0">
                <a:solidFill>
                  <a:srgbClr val="FC620C"/>
                </a:solidFill>
              </a:rPr>
              <a:t>… </a:t>
            </a:r>
            <a:r>
              <a:rPr lang="hr-HR" sz="2400" dirty="0" err="1" smtClean="0">
                <a:solidFill>
                  <a:srgbClr val="FC620C"/>
                </a:solidFill>
              </a:rPr>
              <a:t>This</a:t>
            </a:r>
            <a:r>
              <a:rPr lang="hr-HR" sz="2400" dirty="0" smtClean="0">
                <a:solidFill>
                  <a:srgbClr val="FC620C"/>
                </a:solidFill>
              </a:rPr>
              <a:t> </a:t>
            </a:r>
            <a:r>
              <a:rPr lang="hr-HR" sz="2400" dirty="0" err="1" smtClean="0">
                <a:solidFill>
                  <a:srgbClr val="FC620C"/>
                </a:solidFill>
              </a:rPr>
              <a:t>proved</a:t>
            </a:r>
            <a:r>
              <a:rPr lang="hr-HR" sz="2400" dirty="0" smtClean="0">
                <a:solidFill>
                  <a:srgbClr val="FC620C"/>
                </a:solidFill>
              </a:rPr>
              <a:t> </a:t>
            </a:r>
            <a:r>
              <a:rPr lang="hr-HR" sz="2400" dirty="0" err="1" smtClean="0">
                <a:solidFill>
                  <a:srgbClr val="FC620C"/>
                </a:solidFill>
              </a:rPr>
              <a:t>that</a:t>
            </a:r>
            <a:r>
              <a:rPr lang="hr-HR" sz="2400" dirty="0" smtClean="0">
                <a:solidFill>
                  <a:srgbClr val="FC620C"/>
                </a:solidFill>
              </a:rPr>
              <a:t> </a:t>
            </a:r>
            <a:r>
              <a:rPr lang="hr-HR" sz="2400" dirty="0" err="1" smtClean="0">
                <a:solidFill>
                  <a:srgbClr val="FC620C"/>
                </a:solidFill>
              </a:rPr>
              <a:t>pupils</a:t>
            </a:r>
            <a:r>
              <a:rPr lang="hr-HR" sz="2400" dirty="0" smtClean="0">
                <a:solidFill>
                  <a:srgbClr val="FC620C"/>
                </a:solidFill>
              </a:rPr>
              <a:t> </a:t>
            </a:r>
            <a:r>
              <a:rPr lang="hr-HR" sz="2400" dirty="0" err="1" smtClean="0">
                <a:solidFill>
                  <a:srgbClr val="FC620C"/>
                </a:solidFill>
              </a:rPr>
              <a:t>could</a:t>
            </a:r>
            <a:r>
              <a:rPr lang="hr-HR" sz="2400" dirty="0" smtClean="0">
                <a:solidFill>
                  <a:srgbClr val="FC620C"/>
                </a:solidFill>
              </a:rPr>
              <a:t> </a:t>
            </a:r>
            <a:r>
              <a:rPr lang="hr-HR" sz="2400" dirty="0" err="1" smtClean="0">
                <a:solidFill>
                  <a:srgbClr val="FC620C"/>
                </a:solidFill>
              </a:rPr>
              <a:t>be</a:t>
            </a:r>
            <a:r>
              <a:rPr lang="hr-HR" sz="2400" dirty="0" smtClean="0">
                <a:solidFill>
                  <a:srgbClr val="FC620C"/>
                </a:solidFill>
              </a:rPr>
              <a:t> </a:t>
            </a:r>
            <a:r>
              <a:rPr lang="hr-HR" sz="2400" dirty="0" err="1" smtClean="0">
                <a:solidFill>
                  <a:srgbClr val="FC620C"/>
                </a:solidFill>
              </a:rPr>
              <a:t>easily</a:t>
            </a:r>
            <a:r>
              <a:rPr lang="hr-HR" sz="2400" dirty="0" smtClean="0">
                <a:solidFill>
                  <a:srgbClr val="FC620C"/>
                </a:solidFill>
              </a:rPr>
              <a:t> </a:t>
            </a:r>
            <a:r>
              <a:rPr lang="hr-HR" sz="2400" dirty="0" err="1" smtClean="0">
                <a:solidFill>
                  <a:srgbClr val="FC620C"/>
                </a:solidFill>
              </a:rPr>
              <a:t>motivated</a:t>
            </a:r>
            <a:r>
              <a:rPr lang="hr-HR" sz="2400" dirty="0" smtClean="0">
                <a:solidFill>
                  <a:srgbClr val="FC620C"/>
                </a:solidFill>
              </a:rPr>
              <a:t>, </a:t>
            </a:r>
            <a:r>
              <a:rPr lang="hr-HR" sz="2400" dirty="0" err="1" smtClean="0">
                <a:solidFill>
                  <a:srgbClr val="FC620C"/>
                </a:solidFill>
              </a:rPr>
              <a:t>that</a:t>
            </a:r>
            <a:r>
              <a:rPr lang="hr-HR" sz="2400" dirty="0" smtClean="0">
                <a:solidFill>
                  <a:srgbClr val="FC620C"/>
                </a:solidFill>
              </a:rPr>
              <a:t> </a:t>
            </a:r>
            <a:r>
              <a:rPr lang="hr-HR" sz="2400" dirty="0" err="1" smtClean="0">
                <a:solidFill>
                  <a:srgbClr val="FC620C"/>
                </a:solidFill>
              </a:rPr>
              <a:t>they</a:t>
            </a:r>
            <a:r>
              <a:rPr lang="hr-HR" sz="2400" dirty="0" smtClean="0">
                <a:solidFill>
                  <a:srgbClr val="FC620C"/>
                </a:solidFill>
              </a:rPr>
              <a:t> </a:t>
            </a:r>
            <a:r>
              <a:rPr lang="hr-HR" sz="2400" dirty="0" smtClean="0">
                <a:solidFill>
                  <a:srgbClr val="FC620C"/>
                </a:solidFill>
              </a:rPr>
              <a:t>had </a:t>
            </a:r>
            <a:r>
              <a:rPr lang="hr-HR" sz="2400" dirty="0" err="1" smtClean="0">
                <a:solidFill>
                  <a:srgbClr val="FC620C"/>
                </a:solidFill>
              </a:rPr>
              <a:t>skills</a:t>
            </a:r>
            <a:r>
              <a:rPr lang="hr-HR" sz="2400" dirty="0" smtClean="0">
                <a:solidFill>
                  <a:srgbClr val="FC620C"/>
                </a:solidFill>
              </a:rPr>
              <a:t> </a:t>
            </a:r>
            <a:r>
              <a:rPr lang="hr-HR" sz="2400" dirty="0" err="1" smtClean="0">
                <a:solidFill>
                  <a:srgbClr val="FC620C"/>
                </a:solidFill>
              </a:rPr>
              <a:t>which</a:t>
            </a:r>
            <a:r>
              <a:rPr lang="hr-HR" sz="2400" dirty="0" smtClean="0">
                <a:solidFill>
                  <a:srgbClr val="FC620C"/>
                </a:solidFill>
              </a:rPr>
              <a:t> </a:t>
            </a:r>
            <a:r>
              <a:rPr lang="hr-HR" sz="2400" dirty="0" err="1" smtClean="0">
                <a:solidFill>
                  <a:srgbClr val="FC620C"/>
                </a:solidFill>
              </a:rPr>
              <a:t>were</a:t>
            </a:r>
            <a:r>
              <a:rPr lang="hr-HR" sz="2400" dirty="0" smtClean="0">
                <a:solidFill>
                  <a:srgbClr val="FC620C"/>
                </a:solidFill>
              </a:rPr>
              <a:t> </a:t>
            </a:r>
            <a:r>
              <a:rPr lang="hr-HR" sz="2400" dirty="0" err="1" smtClean="0">
                <a:solidFill>
                  <a:srgbClr val="FC620C"/>
                </a:solidFill>
              </a:rPr>
              <a:t>needed</a:t>
            </a:r>
            <a:r>
              <a:rPr lang="hr-HR" sz="2400" dirty="0" smtClean="0">
                <a:solidFill>
                  <a:srgbClr val="FC620C"/>
                </a:solidFill>
              </a:rPr>
              <a:t> for </a:t>
            </a:r>
            <a:r>
              <a:rPr lang="hr-HR" sz="2400" dirty="0" err="1" smtClean="0">
                <a:solidFill>
                  <a:srgbClr val="FC620C"/>
                </a:solidFill>
              </a:rPr>
              <a:t>accomplishing</a:t>
            </a:r>
            <a:r>
              <a:rPr lang="hr-HR" sz="2400" dirty="0" smtClean="0">
                <a:solidFill>
                  <a:srgbClr val="FC620C"/>
                </a:solidFill>
              </a:rPr>
              <a:t> </a:t>
            </a:r>
            <a:r>
              <a:rPr lang="hr-HR" sz="2400" dirty="0" err="1" smtClean="0">
                <a:solidFill>
                  <a:srgbClr val="FC620C"/>
                </a:solidFill>
              </a:rPr>
              <a:t>any</a:t>
            </a:r>
            <a:r>
              <a:rPr lang="hr-HR" sz="2400" dirty="0" smtClean="0">
                <a:solidFill>
                  <a:srgbClr val="FC620C"/>
                </a:solidFill>
              </a:rPr>
              <a:t> </a:t>
            </a:r>
            <a:r>
              <a:rPr lang="hr-HR" sz="2400" dirty="0" err="1" smtClean="0">
                <a:solidFill>
                  <a:srgbClr val="FC620C"/>
                </a:solidFill>
              </a:rPr>
              <a:t>goal</a:t>
            </a:r>
            <a:r>
              <a:rPr lang="hr-HR" sz="2400" dirty="0" smtClean="0">
                <a:solidFill>
                  <a:srgbClr val="FC620C"/>
                </a:solidFill>
              </a:rPr>
              <a:t> </a:t>
            </a:r>
            <a:r>
              <a:rPr lang="hr-HR" sz="2400" dirty="0" err="1" smtClean="0">
                <a:solidFill>
                  <a:srgbClr val="FC620C"/>
                </a:solidFill>
              </a:rPr>
              <a:t>and</a:t>
            </a:r>
            <a:r>
              <a:rPr lang="hr-HR" sz="2400" dirty="0" smtClean="0">
                <a:solidFill>
                  <a:srgbClr val="FC620C"/>
                </a:solidFill>
              </a:rPr>
              <a:t> </a:t>
            </a:r>
            <a:r>
              <a:rPr lang="hr-HR" sz="2400" dirty="0" err="1" smtClean="0">
                <a:solidFill>
                  <a:srgbClr val="FC620C"/>
                </a:solidFill>
              </a:rPr>
              <a:t>this</a:t>
            </a:r>
            <a:r>
              <a:rPr lang="hr-HR" sz="2400" dirty="0" smtClean="0">
                <a:solidFill>
                  <a:srgbClr val="FC620C"/>
                </a:solidFill>
              </a:rPr>
              <a:t> is </a:t>
            </a:r>
            <a:r>
              <a:rPr lang="hr-HR" sz="2400" dirty="0" err="1" smtClean="0">
                <a:solidFill>
                  <a:srgbClr val="FC620C"/>
                </a:solidFill>
              </a:rPr>
              <a:t>what</a:t>
            </a:r>
            <a:r>
              <a:rPr lang="hr-HR" sz="2400" dirty="0" smtClean="0">
                <a:solidFill>
                  <a:srgbClr val="FC620C"/>
                </a:solidFill>
              </a:rPr>
              <a:t> </a:t>
            </a:r>
            <a:r>
              <a:rPr lang="hr-HR" sz="2400" dirty="0" err="1" smtClean="0">
                <a:solidFill>
                  <a:srgbClr val="FC620C"/>
                </a:solidFill>
              </a:rPr>
              <a:t>teachers</a:t>
            </a:r>
            <a:r>
              <a:rPr lang="hr-HR" sz="2400" dirty="0" smtClean="0">
                <a:solidFill>
                  <a:srgbClr val="FC620C"/>
                </a:solidFill>
              </a:rPr>
              <a:t> </a:t>
            </a:r>
            <a:r>
              <a:rPr lang="hr-HR" sz="2400" dirty="0" err="1" smtClean="0">
                <a:solidFill>
                  <a:srgbClr val="FC620C"/>
                </a:solidFill>
              </a:rPr>
              <a:t>should</a:t>
            </a:r>
            <a:r>
              <a:rPr lang="hr-HR" sz="2400" dirty="0" smtClean="0">
                <a:solidFill>
                  <a:srgbClr val="FC620C"/>
                </a:solidFill>
              </a:rPr>
              <a:t> </a:t>
            </a:r>
            <a:r>
              <a:rPr lang="hr-HR" sz="2400" dirty="0" err="1" smtClean="0">
                <a:solidFill>
                  <a:srgbClr val="FC620C"/>
                </a:solidFill>
              </a:rPr>
              <a:t>have</a:t>
            </a:r>
            <a:r>
              <a:rPr lang="hr-HR" sz="2400" dirty="0" smtClean="0">
                <a:solidFill>
                  <a:srgbClr val="FC620C"/>
                </a:solidFill>
              </a:rPr>
              <a:t> </a:t>
            </a:r>
            <a:r>
              <a:rPr lang="hr-HR" sz="2400" dirty="0" err="1" smtClean="0">
                <a:solidFill>
                  <a:srgbClr val="FC620C"/>
                </a:solidFill>
              </a:rPr>
              <a:t>in</a:t>
            </a:r>
            <a:r>
              <a:rPr lang="hr-HR" sz="2400" dirty="0" smtClean="0">
                <a:solidFill>
                  <a:srgbClr val="FC620C"/>
                </a:solidFill>
              </a:rPr>
              <a:t> </a:t>
            </a:r>
            <a:r>
              <a:rPr lang="hr-HR" sz="2400" dirty="0" err="1" smtClean="0">
                <a:solidFill>
                  <a:srgbClr val="FC620C"/>
                </a:solidFill>
              </a:rPr>
              <a:t>mind</a:t>
            </a:r>
            <a:r>
              <a:rPr lang="hr-HR" sz="2400" dirty="0" smtClean="0">
                <a:solidFill>
                  <a:srgbClr val="FC620C"/>
                </a:solidFill>
              </a:rPr>
              <a:t> at all </a:t>
            </a:r>
            <a:r>
              <a:rPr lang="hr-HR" sz="2400" dirty="0" err="1" smtClean="0">
                <a:solidFill>
                  <a:srgbClr val="FC620C"/>
                </a:solidFill>
              </a:rPr>
              <a:t>times</a:t>
            </a:r>
            <a:r>
              <a:rPr lang="hr-HR" sz="2400" dirty="0" smtClean="0">
                <a:solidFill>
                  <a:srgbClr val="FC620C"/>
                </a:solidFill>
              </a:rPr>
              <a:t>. </a:t>
            </a:r>
            <a:r>
              <a:rPr lang="hr-HR" sz="2400" dirty="0" err="1" smtClean="0">
                <a:solidFill>
                  <a:srgbClr val="FC620C"/>
                </a:solidFill>
              </a:rPr>
              <a:t>If</a:t>
            </a:r>
            <a:r>
              <a:rPr lang="hr-HR" sz="2400" dirty="0" smtClean="0">
                <a:solidFill>
                  <a:srgbClr val="FC620C"/>
                </a:solidFill>
              </a:rPr>
              <a:t> </a:t>
            </a:r>
            <a:r>
              <a:rPr lang="hr-HR" sz="2400" dirty="0" err="1" smtClean="0">
                <a:solidFill>
                  <a:srgbClr val="FC620C"/>
                </a:solidFill>
              </a:rPr>
              <a:t>you</a:t>
            </a:r>
            <a:r>
              <a:rPr lang="hr-HR" sz="2400" dirty="0" smtClean="0">
                <a:solidFill>
                  <a:srgbClr val="FC620C"/>
                </a:solidFill>
              </a:rPr>
              <a:t> </a:t>
            </a:r>
            <a:r>
              <a:rPr lang="hr-HR" sz="2400" dirty="0" err="1" smtClean="0">
                <a:solidFill>
                  <a:srgbClr val="FC620C"/>
                </a:solidFill>
              </a:rPr>
              <a:t>need</a:t>
            </a:r>
            <a:r>
              <a:rPr lang="hr-HR" sz="2400" dirty="0" smtClean="0">
                <a:solidFill>
                  <a:srgbClr val="FC620C"/>
                </a:solidFill>
              </a:rPr>
              <a:t> more </a:t>
            </a:r>
            <a:r>
              <a:rPr lang="hr-HR" sz="2400" dirty="0" err="1" smtClean="0">
                <a:solidFill>
                  <a:srgbClr val="FC620C"/>
                </a:solidFill>
              </a:rPr>
              <a:t>proof</a:t>
            </a:r>
            <a:r>
              <a:rPr lang="hr-HR" sz="2400" dirty="0" smtClean="0">
                <a:solidFill>
                  <a:srgbClr val="FC620C"/>
                </a:solidFill>
              </a:rPr>
              <a:t> </a:t>
            </a:r>
            <a:r>
              <a:rPr lang="hr-HR" sz="2400" dirty="0" err="1" smtClean="0">
                <a:solidFill>
                  <a:srgbClr val="FC620C"/>
                </a:solidFill>
              </a:rPr>
              <a:t>of</a:t>
            </a:r>
            <a:r>
              <a:rPr lang="hr-HR" sz="2400" dirty="0" smtClean="0">
                <a:solidFill>
                  <a:srgbClr val="FC620C"/>
                </a:solidFill>
              </a:rPr>
              <a:t> </a:t>
            </a:r>
            <a:r>
              <a:rPr lang="hr-HR" sz="2400" dirty="0" err="1" smtClean="0">
                <a:solidFill>
                  <a:srgbClr val="FC620C"/>
                </a:solidFill>
              </a:rPr>
              <a:t>what</a:t>
            </a:r>
            <a:r>
              <a:rPr lang="hr-HR" sz="2400" dirty="0" smtClean="0">
                <a:solidFill>
                  <a:srgbClr val="FC620C"/>
                </a:solidFill>
              </a:rPr>
              <a:t> </a:t>
            </a:r>
            <a:r>
              <a:rPr lang="hr-HR" sz="2400" dirty="0" err="1" smtClean="0">
                <a:solidFill>
                  <a:srgbClr val="FC620C"/>
                </a:solidFill>
              </a:rPr>
              <a:t>you</a:t>
            </a:r>
            <a:r>
              <a:rPr lang="hr-HR" sz="2400" dirty="0" smtClean="0">
                <a:solidFill>
                  <a:srgbClr val="FC620C"/>
                </a:solidFill>
              </a:rPr>
              <a:t> </a:t>
            </a:r>
            <a:r>
              <a:rPr lang="hr-HR" sz="2400" dirty="0" err="1" smtClean="0">
                <a:solidFill>
                  <a:srgbClr val="FC620C"/>
                </a:solidFill>
              </a:rPr>
              <a:t>can</a:t>
            </a:r>
            <a:r>
              <a:rPr lang="hr-HR" sz="2400" dirty="0" smtClean="0">
                <a:solidFill>
                  <a:srgbClr val="FC620C"/>
                </a:solidFill>
              </a:rPr>
              <a:t> </a:t>
            </a:r>
            <a:r>
              <a:rPr lang="hr-HR" sz="2400" dirty="0" err="1" smtClean="0">
                <a:solidFill>
                  <a:srgbClr val="FC620C"/>
                </a:solidFill>
              </a:rPr>
              <a:t>achieve</a:t>
            </a:r>
            <a:r>
              <a:rPr lang="hr-HR" sz="2400" dirty="0" smtClean="0">
                <a:solidFill>
                  <a:srgbClr val="FC620C"/>
                </a:solidFill>
              </a:rPr>
              <a:t> </a:t>
            </a:r>
            <a:r>
              <a:rPr lang="hr-HR" sz="2400" dirty="0" err="1" smtClean="0">
                <a:solidFill>
                  <a:srgbClr val="FC620C"/>
                </a:solidFill>
              </a:rPr>
              <a:t>in</a:t>
            </a:r>
            <a:r>
              <a:rPr lang="hr-HR" sz="2400" dirty="0" smtClean="0">
                <a:solidFill>
                  <a:srgbClr val="FC620C"/>
                </a:solidFill>
              </a:rPr>
              <a:t> a </a:t>
            </a:r>
            <a:r>
              <a:rPr lang="hr-HR" sz="2400" dirty="0" err="1" smtClean="0">
                <a:solidFill>
                  <a:srgbClr val="FC620C"/>
                </a:solidFill>
              </a:rPr>
              <a:t>matter</a:t>
            </a:r>
            <a:r>
              <a:rPr lang="hr-HR" sz="2400" dirty="0" smtClean="0">
                <a:solidFill>
                  <a:srgbClr val="FC620C"/>
                </a:solidFill>
              </a:rPr>
              <a:t> </a:t>
            </a:r>
            <a:r>
              <a:rPr lang="hr-HR" sz="2400" dirty="0" err="1" smtClean="0">
                <a:solidFill>
                  <a:srgbClr val="FC620C"/>
                </a:solidFill>
              </a:rPr>
              <a:t>of</a:t>
            </a:r>
            <a:r>
              <a:rPr lang="hr-HR" sz="2400" dirty="0" smtClean="0">
                <a:solidFill>
                  <a:srgbClr val="FC620C"/>
                </a:solidFill>
              </a:rPr>
              <a:t> </a:t>
            </a:r>
            <a:r>
              <a:rPr lang="hr-HR" sz="2400" dirty="0" err="1" smtClean="0">
                <a:solidFill>
                  <a:srgbClr val="FC620C"/>
                </a:solidFill>
              </a:rPr>
              <a:t>weeks</a:t>
            </a:r>
            <a:r>
              <a:rPr lang="hr-HR" sz="2400" dirty="0" smtClean="0">
                <a:solidFill>
                  <a:srgbClr val="FC620C"/>
                </a:solidFill>
              </a:rPr>
              <a:t>, </a:t>
            </a:r>
            <a:r>
              <a:rPr lang="hr-HR" sz="2400" dirty="0" err="1" smtClean="0">
                <a:solidFill>
                  <a:srgbClr val="FC620C"/>
                </a:solidFill>
              </a:rPr>
              <a:t>here</a:t>
            </a:r>
            <a:r>
              <a:rPr lang="hr-HR" sz="2400" dirty="0" smtClean="0">
                <a:solidFill>
                  <a:srgbClr val="FC620C"/>
                </a:solidFill>
              </a:rPr>
              <a:t> are some </a:t>
            </a:r>
            <a:r>
              <a:rPr lang="hr-HR" sz="2400" dirty="0" err="1" smtClean="0">
                <a:solidFill>
                  <a:srgbClr val="FC620C"/>
                </a:solidFill>
              </a:rPr>
              <a:t>pictures</a:t>
            </a:r>
            <a:r>
              <a:rPr lang="hr-HR" sz="2400" dirty="0" smtClean="0">
                <a:solidFill>
                  <a:srgbClr val="FC620C"/>
                </a:solidFill>
              </a:rPr>
              <a:t> </a:t>
            </a:r>
            <a:r>
              <a:rPr lang="hr-HR" sz="2400" dirty="0" err="1" smtClean="0">
                <a:solidFill>
                  <a:srgbClr val="FC620C"/>
                </a:solidFill>
              </a:rPr>
              <a:t>from</a:t>
            </a:r>
            <a:r>
              <a:rPr lang="hr-HR" sz="2400" dirty="0" smtClean="0">
                <a:solidFill>
                  <a:srgbClr val="FC620C"/>
                </a:solidFill>
              </a:rPr>
              <a:t> </a:t>
            </a:r>
            <a:r>
              <a:rPr lang="hr-HR" sz="2400" dirty="0" err="1" smtClean="0">
                <a:solidFill>
                  <a:srgbClr val="FC620C"/>
                </a:solidFill>
              </a:rPr>
              <a:t>several</a:t>
            </a:r>
            <a:r>
              <a:rPr lang="hr-HR" sz="2400" dirty="0" smtClean="0">
                <a:solidFill>
                  <a:srgbClr val="FC620C"/>
                </a:solidFill>
              </a:rPr>
              <a:t> </a:t>
            </a:r>
            <a:r>
              <a:rPr lang="hr-HR" sz="2400" dirty="0" err="1" smtClean="0">
                <a:solidFill>
                  <a:srgbClr val="FC620C"/>
                </a:solidFill>
              </a:rPr>
              <a:t>presentations</a:t>
            </a:r>
            <a:r>
              <a:rPr lang="hr-HR" sz="2400" dirty="0" smtClean="0">
                <a:solidFill>
                  <a:srgbClr val="FC620C"/>
                </a:solidFill>
              </a:rPr>
              <a:t> </a:t>
            </a:r>
            <a:r>
              <a:rPr lang="hr-HR" sz="2400" dirty="0" err="1" smtClean="0">
                <a:solidFill>
                  <a:srgbClr val="FC620C"/>
                </a:solidFill>
              </a:rPr>
              <a:t>of</a:t>
            </a:r>
            <a:r>
              <a:rPr lang="hr-HR" sz="2400" dirty="0" smtClean="0">
                <a:solidFill>
                  <a:srgbClr val="FC620C"/>
                </a:solidFill>
              </a:rPr>
              <a:t> </a:t>
            </a:r>
            <a:r>
              <a:rPr lang="hr-HR" sz="2400" dirty="0" err="1" smtClean="0">
                <a:solidFill>
                  <a:srgbClr val="FC620C"/>
                </a:solidFill>
              </a:rPr>
              <a:t>the</a:t>
            </a:r>
            <a:r>
              <a:rPr lang="hr-HR" sz="2400" dirty="0" smtClean="0">
                <a:solidFill>
                  <a:srgbClr val="FC620C"/>
                </a:solidFill>
              </a:rPr>
              <a:t> project </a:t>
            </a:r>
            <a:r>
              <a:rPr lang="hr-HR" sz="2400" dirty="0" err="1" smtClean="0">
                <a:solidFill>
                  <a:srgbClr val="FC620C"/>
                </a:solidFill>
              </a:rPr>
              <a:t>in</a:t>
            </a:r>
            <a:r>
              <a:rPr lang="hr-HR" sz="2400" dirty="0" smtClean="0">
                <a:solidFill>
                  <a:srgbClr val="FC620C"/>
                </a:solidFill>
              </a:rPr>
              <a:t> „Vladimir Nazor” </a:t>
            </a:r>
            <a:r>
              <a:rPr lang="hr-HR" sz="2400" dirty="0" err="1" smtClean="0">
                <a:solidFill>
                  <a:srgbClr val="FC620C"/>
                </a:solidFill>
              </a:rPr>
              <a:t>Primary</a:t>
            </a:r>
            <a:r>
              <a:rPr lang="hr-HR" sz="2400" dirty="0" smtClean="0">
                <a:solidFill>
                  <a:srgbClr val="FC620C"/>
                </a:solidFill>
              </a:rPr>
              <a:t> </a:t>
            </a:r>
            <a:r>
              <a:rPr lang="hr-HR" sz="2400" dirty="0" err="1" smtClean="0">
                <a:solidFill>
                  <a:srgbClr val="FC620C"/>
                </a:solidFill>
              </a:rPr>
              <a:t>School</a:t>
            </a:r>
            <a:r>
              <a:rPr lang="hr-HR" sz="2400" dirty="0" smtClean="0">
                <a:solidFill>
                  <a:srgbClr val="FC620C"/>
                </a:solidFill>
              </a:rPr>
              <a:t> </a:t>
            </a:r>
            <a:r>
              <a:rPr lang="hr-HR" sz="2400" dirty="0" err="1" smtClean="0">
                <a:solidFill>
                  <a:srgbClr val="FC620C"/>
                </a:solidFill>
              </a:rPr>
              <a:t>in</a:t>
            </a:r>
            <a:r>
              <a:rPr lang="hr-HR" sz="2400" dirty="0" smtClean="0">
                <a:solidFill>
                  <a:srgbClr val="FC620C"/>
                </a:solidFill>
              </a:rPr>
              <a:t> </a:t>
            </a:r>
            <a:r>
              <a:rPr lang="hr-HR" sz="2400" dirty="0" err="1" smtClean="0">
                <a:solidFill>
                  <a:srgbClr val="FC620C"/>
                </a:solidFill>
              </a:rPr>
              <a:t>Komletinci</a:t>
            </a:r>
            <a:r>
              <a:rPr lang="hr-HR" sz="2400" dirty="0" smtClean="0">
                <a:solidFill>
                  <a:srgbClr val="FC620C"/>
                </a:solidFill>
              </a:rPr>
              <a:t> (</a:t>
            </a:r>
            <a:r>
              <a:rPr lang="hr-HR" sz="2400" dirty="0" err="1" smtClean="0">
                <a:solidFill>
                  <a:srgbClr val="FC620C"/>
                </a:solidFill>
              </a:rPr>
              <a:t>pupils</a:t>
            </a:r>
            <a:r>
              <a:rPr lang="hr-HR" sz="2400" dirty="0" smtClean="0">
                <a:solidFill>
                  <a:srgbClr val="FC620C"/>
                </a:solidFill>
              </a:rPr>
              <a:t> to </a:t>
            </a:r>
            <a:r>
              <a:rPr lang="hr-HR" sz="2400" dirty="0" err="1" smtClean="0">
                <a:solidFill>
                  <a:srgbClr val="FC620C"/>
                </a:solidFill>
              </a:rPr>
              <a:t>pupils</a:t>
            </a:r>
            <a:r>
              <a:rPr lang="hr-HR" sz="2400" dirty="0" smtClean="0">
                <a:solidFill>
                  <a:srgbClr val="FC620C"/>
                </a:solidFill>
              </a:rPr>
              <a:t>, </a:t>
            </a:r>
            <a:r>
              <a:rPr lang="hr-HR" sz="2400" dirty="0" err="1" smtClean="0">
                <a:solidFill>
                  <a:srgbClr val="FC620C"/>
                </a:solidFill>
              </a:rPr>
              <a:t>pupils</a:t>
            </a:r>
            <a:r>
              <a:rPr lang="hr-HR" sz="2400" dirty="0" smtClean="0">
                <a:solidFill>
                  <a:srgbClr val="FC620C"/>
                </a:solidFill>
              </a:rPr>
              <a:t> to </a:t>
            </a:r>
            <a:r>
              <a:rPr lang="hr-HR" sz="2400" dirty="0" err="1" smtClean="0">
                <a:solidFill>
                  <a:srgbClr val="FC620C"/>
                </a:solidFill>
              </a:rPr>
              <a:t>parents</a:t>
            </a:r>
            <a:r>
              <a:rPr lang="hr-HR" sz="2400" dirty="0" smtClean="0">
                <a:solidFill>
                  <a:srgbClr val="FC620C"/>
                </a:solidFill>
              </a:rPr>
              <a:t>, </a:t>
            </a:r>
            <a:r>
              <a:rPr lang="hr-HR" sz="2400" dirty="0" err="1" smtClean="0">
                <a:solidFill>
                  <a:srgbClr val="FC620C"/>
                </a:solidFill>
              </a:rPr>
              <a:t>pupils</a:t>
            </a:r>
            <a:r>
              <a:rPr lang="hr-HR" sz="2400" dirty="0" smtClean="0">
                <a:solidFill>
                  <a:srgbClr val="FC620C"/>
                </a:solidFill>
              </a:rPr>
              <a:t> to </a:t>
            </a:r>
            <a:r>
              <a:rPr lang="hr-HR" sz="2400" dirty="0" err="1" smtClean="0">
                <a:solidFill>
                  <a:srgbClr val="FC620C"/>
                </a:solidFill>
              </a:rPr>
              <a:t>teachers</a:t>
            </a:r>
            <a:r>
              <a:rPr lang="hr-HR" sz="2400" dirty="0" smtClean="0">
                <a:solidFill>
                  <a:srgbClr val="FC620C"/>
                </a:solidFill>
              </a:rPr>
              <a:t>).</a:t>
            </a:r>
            <a:endParaRPr lang="hr-HR" sz="2400" dirty="0">
              <a:solidFill>
                <a:srgbClr val="FC620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8343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7158" y="404730"/>
            <a:ext cx="3952240" cy="2961640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90717" y="404730"/>
            <a:ext cx="3952240" cy="2961640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15013" y="3557009"/>
            <a:ext cx="3952240" cy="2961640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52220" y="3557009"/>
            <a:ext cx="3952240" cy="2961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96325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89797" y="482635"/>
            <a:ext cx="3952240" cy="2961640"/>
          </a:xfrm>
          <a:prstGeom prst="rect">
            <a:avLst/>
          </a:prstGeom>
        </p:spPr>
      </p:pic>
      <p:pic>
        <p:nvPicPr>
          <p:cNvPr id="3" name="Slika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30740" y="482635"/>
            <a:ext cx="3952240" cy="2961640"/>
          </a:xfrm>
          <a:prstGeom prst="rect">
            <a:avLst/>
          </a:prstGeom>
        </p:spPr>
      </p:pic>
      <p:pic>
        <p:nvPicPr>
          <p:cNvPr id="4" name="Slika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9859" y="3564038"/>
            <a:ext cx="3952240" cy="2961640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09019" y="3564038"/>
            <a:ext cx="3952240" cy="2961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3866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2445" y="1302719"/>
            <a:ext cx="5135270" cy="3851453"/>
          </a:xfrm>
          <a:prstGeom prst="rect">
            <a:avLst/>
          </a:prstGeom>
        </p:spPr>
      </p:pic>
      <p:pic>
        <p:nvPicPr>
          <p:cNvPr id="3" name="Slika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21474" y="1302720"/>
            <a:ext cx="5135270" cy="3851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40172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50583" y="1584920"/>
            <a:ext cx="4979822" cy="3731666"/>
          </a:xfrm>
          <a:prstGeom prst="rect">
            <a:avLst/>
          </a:prstGeom>
        </p:spPr>
      </p:pic>
      <p:pic>
        <p:nvPicPr>
          <p:cNvPr id="3" name="Slika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36776" y="1584920"/>
            <a:ext cx="5061699" cy="3731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62559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25737" y="1627062"/>
            <a:ext cx="4940300" cy="3702050"/>
          </a:xfrm>
          <a:prstGeom prst="rect">
            <a:avLst/>
          </a:prstGeom>
        </p:spPr>
      </p:pic>
      <p:pic>
        <p:nvPicPr>
          <p:cNvPr id="3" name="Slika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11722" y="1627062"/>
            <a:ext cx="4979822" cy="3731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35284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143000" y="609599"/>
            <a:ext cx="9875520" cy="5200357"/>
          </a:xfrm>
        </p:spPr>
        <p:txBody>
          <a:bodyPr>
            <a:normAutofit/>
          </a:bodyPr>
          <a:lstStyle/>
          <a:p>
            <a:pPr algn="just"/>
            <a:r>
              <a:rPr lang="hr-HR" sz="3600" dirty="0" err="1" smtClean="0">
                <a:solidFill>
                  <a:srgbClr val="FC620C"/>
                </a:solidFill>
              </a:rPr>
              <a:t>We</a:t>
            </a:r>
            <a:r>
              <a:rPr lang="hr-HR" sz="3600" dirty="0" smtClean="0">
                <a:solidFill>
                  <a:srgbClr val="FC620C"/>
                </a:solidFill>
              </a:rPr>
              <a:t> </a:t>
            </a:r>
            <a:r>
              <a:rPr lang="hr-HR" sz="3600" dirty="0" err="1" smtClean="0">
                <a:solidFill>
                  <a:srgbClr val="FC620C"/>
                </a:solidFill>
              </a:rPr>
              <a:t>hope</a:t>
            </a:r>
            <a:r>
              <a:rPr lang="hr-HR" sz="3600" dirty="0" smtClean="0">
                <a:solidFill>
                  <a:srgbClr val="FC620C"/>
                </a:solidFill>
              </a:rPr>
              <a:t> </a:t>
            </a:r>
            <a:r>
              <a:rPr lang="hr-HR" sz="3600" dirty="0" err="1" smtClean="0">
                <a:solidFill>
                  <a:srgbClr val="FC620C"/>
                </a:solidFill>
              </a:rPr>
              <a:t>that</a:t>
            </a:r>
            <a:r>
              <a:rPr lang="hr-HR" sz="3600" dirty="0" smtClean="0">
                <a:solidFill>
                  <a:srgbClr val="FC620C"/>
                </a:solidFill>
              </a:rPr>
              <a:t> </a:t>
            </a:r>
            <a:r>
              <a:rPr lang="hr-HR" sz="3600" dirty="0" err="1" smtClean="0">
                <a:solidFill>
                  <a:srgbClr val="FC620C"/>
                </a:solidFill>
              </a:rPr>
              <a:t>we</a:t>
            </a:r>
            <a:r>
              <a:rPr lang="hr-HR" sz="3600" dirty="0" smtClean="0">
                <a:solidFill>
                  <a:srgbClr val="FC620C"/>
                </a:solidFill>
              </a:rPr>
              <a:t> </a:t>
            </a:r>
            <a:r>
              <a:rPr lang="hr-HR" sz="3600" dirty="0" err="1" smtClean="0">
                <a:solidFill>
                  <a:srgbClr val="FC620C"/>
                </a:solidFill>
              </a:rPr>
              <a:t>have</a:t>
            </a:r>
            <a:r>
              <a:rPr lang="hr-HR" sz="3600" dirty="0" smtClean="0">
                <a:solidFill>
                  <a:srgbClr val="FC620C"/>
                </a:solidFill>
              </a:rPr>
              <a:t> </a:t>
            </a:r>
            <a:r>
              <a:rPr lang="hr-HR" sz="3600" dirty="0" err="1" smtClean="0">
                <a:solidFill>
                  <a:srgbClr val="FC620C"/>
                </a:solidFill>
              </a:rPr>
              <a:t>inspired</a:t>
            </a:r>
            <a:r>
              <a:rPr lang="hr-HR" sz="3600" dirty="0" smtClean="0">
                <a:solidFill>
                  <a:srgbClr val="FC620C"/>
                </a:solidFill>
              </a:rPr>
              <a:t> </a:t>
            </a:r>
            <a:r>
              <a:rPr lang="hr-HR" sz="3600" dirty="0" err="1" smtClean="0">
                <a:solidFill>
                  <a:srgbClr val="FC620C"/>
                </a:solidFill>
              </a:rPr>
              <a:t>you</a:t>
            </a:r>
            <a:r>
              <a:rPr lang="hr-HR" sz="3600" dirty="0" smtClean="0">
                <a:solidFill>
                  <a:srgbClr val="FC620C"/>
                </a:solidFill>
              </a:rPr>
              <a:t> </a:t>
            </a:r>
            <a:r>
              <a:rPr lang="hr-HR" sz="3600" dirty="0" err="1" smtClean="0">
                <a:solidFill>
                  <a:srgbClr val="FC620C"/>
                </a:solidFill>
              </a:rPr>
              <a:t>not</a:t>
            </a:r>
            <a:r>
              <a:rPr lang="hr-HR" sz="3600" dirty="0" smtClean="0">
                <a:solidFill>
                  <a:srgbClr val="FC620C"/>
                </a:solidFill>
              </a:rPr>
              <a:t> </a:t>
            </a:r>
            <a:r>
              <a:rPr lang="hr-HR" sz="3600" dirty="0" err="1" smtClean="0">
                <a:solidFill>
                  <a:srgbClr val="FC620C"/>
                </a:solidFill>
              </a:rPr>
              <a:t>only</a:t>
            </a:r>
            <a:r>
              <a:rPr lang="hr-HR" sz="3600" dirty="0" smtClean="0">
                <a:solidFill>
                  <a:srgbClr val="FC620C"/>
                </a:solidFill>
              </a:rPr>
              <a:t> to </a:t>
            </a:r>
            <a:r>
              <a:rPr lang="hr-HR" sz="3600" dirty="0" err="1" smtClean="0">
                <a:solidFill>
                  <a:srgbClr val="FC620C"/>
                </a:solidFill>
              </a:rPr>
              <a:t>explore</a:t>
            </a:r>
            <a:r>
              <a:rPr lang="hr-HR" sz="3600" dirty="0" smtClean="0">
                <a:solidFill>
                  <a:srgbClr val="FC620C"/>
                </a:solidFill>
              </a:rPr>
              <a:t> </a:t>
            </a:r>
            <a:r>
              <a:rPr lang="hr-HR" sz="3600" dirty="0" err="1" smtClean="0">
                <a:solidFill>
                  <a:srgbClr val="FC620C"/>
                </a:solidFill>
              </a:rPr>
              <a:t>Saint</a:t>
            </a:r>
            <a:r>
              <a:rPr lang="hr-HR" sz="3600" dirty="0" smtClean="0">
                <a:solidFill>
                  <a:srgbClr val="FC620C"/>
                </a:solidFill>
              </a:rPr>
              <a:t> </a:t>
            </a:r>
            <a:r>
              <a:rPr lang="hr-HR" sz="3600" dirty="0" err="1" smtClean="0">
                <a:solidFill>
                  <a:srgbClr val="FC620C"/>
                </a:solidFill>
              </a:rPr>
              <a:t>Patrick</a:t>
            </a:r>
            <a:r>
              <a:rPr lang="hr-HR" sz="3600" dirty="0" smtClean="0">
                <a:solidFill>
                  <a:srgbClr val="FC620C"/>
                </a:solidFill>
              </a:rPr>
              <a:t>’s </a:t>
            </a:r>
            <a:r>
              <a:rPr lang="hr-HR" sz="3600" dirty="0" err="1" smtClean="0">
                <a:solidFill>
                  <a:srgbClr val="FC620C"/>
                </a:solidFill>
              </a:rPr>
              <a:t>Day</a:t>
            </a:r>
            <a:r>
              <a:rPr lang="hr-HR" sz="3600" dirty="0" smtClean="0">
                <a:solidFill>
                  <a:srgbClr val="FC620C"/>
                </a:solidFill>
              </a:rPr>
              <a:t> </a:t>
            </a:r>
            <a:r>
              <a:rPr lang="hr-HR" sz="3600" dirty="0" err="1" smtClean="0">
                <a:solidFill>
                  <a:srgbClr val="FC620C"/>
                </a:solidFill>
              </a:rPr>
              <a:t>and</a:t>
            </a:r>
            <a:r>
              <a:rPr lang="hr-HR" sz="3600" dirty="0" smtClean="0">
                <a:solidFill>
                  <a:srgbClr val="FC620C"/>
                </a:solidFill>
              </a:rPr>
              <a:t> </a:t>
            </a:r>
            <a:r>
              <a:rPr lang="hr-HR" sz="3600" dirty="0" err="1" smtClean="0">
                <a:solidFill>
                  <a:srgbClr val="FC620C"/>
                </a:solidFill>
              </a:rPr>
              <a:t>other</a:t>
            </a:r>
            <a:r>
              <a:rPr lang="hr-HR" sz="3600" dirty="0" smtClean="0">
                <a:solidFill>
                  <a:srgbClr val="FC620C"/>
                </a:solidFill>
              </a:rPr>
              <a:t> </a:t>
            </a:r>
            <a:r>
              <a:rPr lang="hr-HR" sz="3600" dirty="0" err="1" smtClean="0">
                <a:solidFill>
                  <a:srgbClr val="FC620C"/>
                </a:solidFill>
              </a:rPr>
              <a:t>traditions</a:t>
            </a:r>
            <a:r>
              <a:rPr lang="hr-HR" sz="3600" dirty="0" smtClean="0">
                <a:solidFill>
                  <a:srgbClr val="FC620C"/>
                </a:solidFill>
              </a:rPr>
              <a:t> </a:t>
            </a:r>
            <a:r>
              <a:rPr lang="hr-HR" sz="3600" dirty="0" err="1" smtClean="0">
                <a:solidFill>
                  <a:srgbClr val="FC620C"/>
                </a:solidFill>
              </a:rPr>
              <a:t>of</a:t>
            </a:r>
            <a:r>
              <a:rPr lang="hr-HR" sz="3600" dirty="0" smtClean="0">
                <a:solidFill>
                  <a:srgbClr val="FC620C"/>
                </a:solidFill>
              </a:rPr>
              <a:t> Ireland, but to </a:t>
            </a:r>
            <a:r>
              <a:rPr lang="hr-HR" sz="3600" dirty="0" err="1" smtClean="0">
                <a:solidFill>
                  <a:srgbClr val="FC620C"/>
                </a:solidFill>
              </a:rPr>
              <a:t>consider</a:t>
            </a:r>
            <a:r>
              <a:rPr lang="hr-HR" sz="3600" dirty="0" smtClean="0">
                <a:solidFill>
                  <a:srgbClr val="FC620C"/>
                </a:solidFill>
              </a:rPr>
              <a:t> </a:t>
            </a:r>
            <a:r>
              <a:rPr lang="hr-HR" sz="3600" dirty="0" err="1" smtClean="0">
                <a:solidFill>
                  <a:srgbClr val="FC620C"/>
                </a:solidFill>
              </a:rPr>
              <a:t>taking</a:t>
            </a:r>
            <a:r>
              <a:rPr lang="hr-HR" sz="3600" dirty="0" smtClean="0">
                <a:solidFill>
                  <a:srgbClr val="FC620C"/>
                </a:solidFill>
              </a:rPr>
              <a:t> </a:t>
            </a:r>
            <a:r>
              <a:rPr lang="hr-HR" sz="3600" dirty="0" err="1" smtClean="0">
                <a:solidFill>
                  <a:srgbClr val="FC620C"/>
                </a:solidFill>
              </a:rPr>
              <a:t>part</a:t>
            </a:r>
            <a:r>
              <a:rPr lang="hr-HR" sz="3600" dirty="0" smtClean="0">
                <a:solidFill>
                  <a:srgbClr val="FC620C"/>
                </a:solidFill>
              </a:rPr>
              <a:t> </a:t>
            </a:r>
            <a:r>
              <a:rPr lang="hr-HR" sz="3600" dirty="0" err="1" smtClean="0">
                <a:solidFill>
                  <a:srgbClr val="FC620C"/>
                </a:solidFill>
              </a:rPr>
              <a:t>in</a:t>
            </a:r>
            <a:r>
              <a:rPr lang="hr-HR" sz="3600" dirty="0" smtClean="0">
                <a:solidFill>
                  <a:srgbClr val="FC620C"/>
                </a:solidFill>
              </a:rPr>
              <a:t> </a:t>
            </a:r>
            <a:r>
              <a:rPr lang="hr-HR" sz="3600" dirty="0" err="1" smtClean="0">
                <a:solidFill>
                  <a:srgbClr val="FC620C"/>
                </a:solidFill>
              </a:rPr>
              <a:t>similar</a:t>
            </a:r>
            <a:r>
              <a:rPr lang="hr-HR" sz="3600" dirty="0" smtClean="0">
                <a:solidFill>
                  <a:srgbClr val="FC620C"/>
                </a:solidFill>
              </a:rPr>
              <a:t> </a:t>
            </a:r>
            <a:r>
              <a:rPr lang="hr-HR" sz="3600" dirty="0" err="1" smtClean="0">
                <a:solidFill>
                  <a:srgbClr val="FC620C"/>
                </a:solidFill>
              </a:rPr>
              <a:t>projects</a:t>
            </a:r>
            <a:r>
              <a:rPr lang="hr-HR" sz="3600" dirty="0" smtClean="0">
                <a:solidFill>
                  <a:srgbClr val="FC620C"/>
                </a:solidFill>
              </a:rPr>
              <a:t> </a:t>
            </a:r>
            <a:r>
              <a:rPr lang="hr-HR" sz="3600" dirty="0" err="1" smtClean="0">
                <a:solidFill>
                  <a:srgbClr val="FC620C"/>
                </a:solidFill>
              </a:rPr>
              <a:t>because</a:t>
            </a:r>
            <a:r>
              <a:rPr lang="hr-HR" sz="3600" dirty="0" smtClean="0">
                <a:solidFill>
                  <a:srgbClr val="FC620C"/>
                </a:solidFill>
              </a:rPr>
              <a:t> </a:t>
            </a:r>
            <a:r>
              <a:rPr lang="hr-HR" sz="3600" dirty="0" err="1" smtClean="0">
                <a:solidFill>
                  <a:srgbClr val="FC620C"/>
                </a:solidFill>
              </a:rPr>
              <a:t>we</a:t>
            </a:r>
            <a:r>
              <a:rPr lang="hr-HR" sz="3600" dirty="0" smtClean="0">
                <a:solidFill>
                  <a:srgbClr val="FC620C"/>
                </a:solidFill>
              </a:rPr>
              <a:t> </a:t>
            </a:r>
            <a:r>
              <a:rPr lang="hr-HR" sz="3600" dirty="0" err="1" smtClean="0">
                <a:solidFill>
                  <a:srgbClr val="FC620C"/>
                </a:solidFill>
              </a:rPr>
              <a:t>guarantee</a:t>
            </a:r>
            <a:r>
              <a:rPr lang="hr-HR" sz="3600" dirty="0" smtClean="0">
                <a:solidFill>
                  <a:srgbClr val="FC620C"/>
                </a:solidFill>
              </a:rPr>
              <a:t> a </a:t>
            </a:r>
            <a:r>
              <a:rPr lang="hr-HR" sz="3600" dirty="0" err="1" smtClean="0">
                <a:solidFill>
                  <a:srgbClr val="FC620C"/>
                </a:solidFill>
              </a:rPr>
              <a:t>lot</a:t>
            </a:r>
            <a:r>
              <a:rPr lang="hr-HR" sz="3600" dirty="0" smtClean="0">
                <a:solidFill>
                  <a:srgbClr val="FC620C"/>
                </a:solidFill>
              </a:rPr>
              <a:t> </a:t>
            </a:r>
            <a:r>
              <a:rPr lang="hr-HR" sz="3600" dirty="0" err="1" smtClean="0">
                <a:solidFill>
                  <a:srgbClr val="FC620C"/>
                </a:solidFill>
              </a:rPr>
              <a:t>of</a:t>
            </a:r>
            <a:r>
              <a:rPr lang="hr-HR" sz="3600" dirty="0" smtClean="0">
                <a:solidFill>
                  <a:srgbClr val="FC620C"/>
                </a:solidFill>
              </a:rPr>
              <a:t> </a:t>
            </a:r>
            <a:r>
              <a:rPr lang="hr-HR" sz="3600" dirty="0" err="1" smtClean="0">
                <a:solidFill>
                  <a:srgbClr val="FC620C"/>
                </a:solidFill>
              </a:rPr>
              <a:t>fun</a:t>
            </a:r>
            <a:r>
              <a:rPr lang="hr-HR" sz="3600" dirty="0" smtClean="0">
                <a:solidFill>
                  <a:srgbClr val="FC620C"/>
                </a:solidFill>
              </a:rPr>
              <a:t> </a:t>
            </a:r>
            <a:r>
              <a:rPr lang="hr-HR" sz="3600" dirty="0" err="1" smtClean="0">
                <a:solidFill>
                  <a:srgbClr val="FC620C"/>
                </a:solidFill>
              </a:rPr>
              <a:t>and</a:t>
            </a:r>
            <a:r>
              <a:rPr lang="hr-HR" sz="3600" dirty="0" smtClean="0">
                <a:solidFill>
                  <a:srgbClr val="FC620C"/>
                </a:solidFill>
              </a:rPr>
              <a:t> </a:t>
            </a:r>
            <a:r>
              <a:rPr lang="hr-HR" sz="3600" dirty="0" err="1" smtClean="0">
                <a:solidFill>
                  <a:srgbClr val="FC620C"/>
                </a:solidFill>
              </a:rPr>
              <a:t>an</a:t>
            </a:r>
            <a:r>
              <a:rPr lang="hr-HR" sz="3600" dirty="0" smtClean="0">
                <a:solidFill>
                  <a:srgbClr val="FC620C"/>
                </a:solidFill>
              </a:rPr>
              <a:t> </a:t>
            </a:r>
            <a:r>
              <a:rPr lang="hr-HR" sz="3600" dirty="0" err="1" smtClean="0">
                <a:solidFill>
                  <a:srgbClr val="FC620C"/>
                </a:solidFill>
              </a:rPr>
              <a:t>exciting</a:t>
            </a:r>
            <a:r>
              <a:rPr lang="hr-HR" sz="3600" dirty="0" smtClean="0">
                <a:solidFill>
                  <a:srgbClr val="FC620C"/>
                </a:solidFill>
              </a:rPr>
              <a:t> </a:t>
            </a:r>
            <a:r>
              <a:rPr lang="hr-HR" sz="3600" dirty="0" err="1" smtClean="0">
                <a:solidFill>
                  <a:srgbClr val="FC620C"/>
                </a:solidFill>
              </a:rPr>
              <a:t>learning</a:t>
            </a:r>
            <a:r>
              <a:rPr lang="hr-HR" sz="3600" dirty="0" smtClean="0">
                <a:solidFill>
                  <a:srgbClr val="FC620C"/>
                </a:solidFill>
              </a:rPr>
              <a:t> </a:t>
            </a:r>
            <a:r>
              <a:rPr lang="hr-HR" sz="3600" dirty="0" err="1" smtClean="0">
                <a:solidFill>
                  <a:srgbClr val="FC620C"/>
                </a:solidFill>
              </a:rPr>
              <a:t>environment</a:t>
            </a:r>
            <a:r>
              <a:rPr lang="hr-HR" sz="3600" dirty="0" smtClean="0">
                <a:solidFill>
                  <a:srgbClr val="FC620C"/>
                </a:solidFill>
              </a:rPr>
              <a:t> </a:t>
            </a:r>
            <a:r>
              <a:rPr lang="hr-HR" sz="3600" dirty="0" smtClean="0">
                <a:solidFill>
                  <a:srgbClr val="FC620C"/>
                </a:solidFill>
              </a:rPr>
              <a:t>for </a:t>
            </a:r>
            <a:r>
              <a:rPr lang="hr-HR" sz="3600" dirty="0" err="1" smtClean="0">
                <a:solidFill>
                  <a:srgbClr val="FC620C"/>
                </a:solidFill>
              </a:rPr>
              <a:t>everyone</a:t>
            </a:r>
            <a:r>
              <a:rPr lang="hr-HR" sz="3600" smtClean="0">
                <a:solidFill>
                  <a:srgbClr val="FC620C"/>
                </a:solidFill>
              </a:rPr>
              <a:t>!</a:t>
            </a:r>
            <a:br>
              <a:rPr lang="hr-HR" sz="3600" smtClean="0">
                <a:solidFill>
                  <a:srgbClr val="FC620C"/>
                </a:solidFill>
              </a:rPr>
            </a:br>
            <a:endParaRPr lang="hr-HR" sz="3600" dirty="0">
              <a:solidFill>
                <a:srgbClr val="FC620C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755737"/>
          </a:xfrm>
        </p:spPr>
        <p:txBody>
          <a:bodyPr>
            <a:normAutofit/>
          </a:bodyPr>
          <a:lstStyle/>
          <a:p>
            <a:r>
              <a:rPr lang="hr-HR" sz="3200" b="1" dirty="0" smtClean="0">
                <a:solidFill>
                  <a:srgbClr val="FC620C"/>
                </a:solidFill>
              </a:rPr>
              <a:t>Who are </a:t>
            </a:r>
            <a:r>
              <a:rPr lang="hr-HR" sz="3200" b="1" dirty="0" err="1" smtClean="0">
                <a:solidFill>
                  <a:srgbClr val="FC620C"/>
                </a:solidFill>
              </a:rPr>
              <a:t>we</a:t>
            </a:r>
            <a:r>
              <a:rPr lang="hr-HR" sz="3200" b="1" dirty="0" smtClean="0">
                <a:solidFill>
                  <a:srgbClr val="FC620C"/>
                </a:solidFill>
              </a:rPr>
              <a:t>?</a:t>
            </a:r>
            <a:endParaRPr lang="en-US" sz="3200" b="1" dirty="0">
              <a:solidFill>
                <a:srgbClr val="FC620C"/>
              </a:solidFill>
            </a:endParaRPr>
          </a:p>
        </p:txBody>
      </p:sp>
      <p:sp>
        <p:nvSpPr>
          <p:cNvPr id="3" name="Rezervirano mjesto teksta 2"/>
          <p:cNvSpPr>
            <a:spLocks noGrp="1"/>
          </p:cNvSpPr>
          <p:nvPr>
            <p:ph type="body" sz="half" idx="4294967295"/>
          </p:nvPr>
        </p:nvSpPr>
        <p:spPr>
          <a:xfrm>
            <a:off x="438411" y="1365337"/>
            <a:ext cx="11285951" cy="4972833"/>
          </a:xfrm>
        </p:spPr>
        <p:txBody>
          <a:bodyPr>
            <a:normAutofit/>
          </a:bodyPr>
          <a:lstStyle/>
          <a:p>
            <a:pPr marL="45720" indent="0" algn="just">
              <a:buNone/>
            </a:pPr>
            <a:r>
              <a:rPr lang="hr-HR" dirty="0" smtClean="0">
                <a:solidFill>
                  <a:srgbClr val="FC620C"/>
                </a:solidFill>
              </a:rPr>
              <a:t>„Vladimir Nazor” </a:t>
            </a:r>
            <a:r>
              <a:rPr lang="hr-HR" dirty="0" err="1" smtClean="0">
                <a:solidFill>
                  <a:srgbClr val="FC620C"/>
                </a:solidFill>
              </a:rPr>
              <a:t>Primary</a:t>
            </a:r>
            <a:r>
              <a:rPr lang="hr-HR" dirty="0" smtClean="0">
                <a:solidFill>
                  <a:srgbClr val="FC620C"/>
                </a:solidFill>
              </a:rPr>
              <a:t> </a:t>
            </a:r>
            <a:r>
              <a:rPr lang="hr-HR" dirty="0" err="1" smtClean="0">
                <a:solidFill>
                  <a:srgbClr val="FC620C"/>
                </a:solidFill>
              </a:rPr>
              <a:t>School</a:t>
            </a:r>
            <a:r>
              <a:rPr lang="hr-HR" dirty="0" smtClean="0">
                <a:solidFill>
                  <a:srgbClr val="FC620C"/>
                </a:solidFill>
              </a:rPr>
              <a:t> </a:t>
            </a:r>
            <a:r>
              <a:rPr lang="hr-HR" dirty="0" err="1" smtClean="0">
                <a:solidFill>
                  <a:srgbClr val="FC620C"/>
                </a:solidFill>
              </a:rPr>
              <a:t>is</a:t>
            </a:r>
            <a:r>
              <a:rPr lang="hr-HR" dirty="0" smtClean="0">
                <a:solidFill>
                  <a:srgbClr val="FC620C"/>
                </a:solidFill>
              </a:rPr>
              <a:t> a </a:t>
            </a:r>
            <a:r>
              <a:rPr lang="hr-HR" dirty="0" err="1" smtClean="0">
                <a:solidFill>
                  <a:srgbClr val="FC620C"/>
                </a:solidFill>
              </a:rPr>
              <a:t>small</a:t>
            </a:r>
            <a:r>
              <a:rPr lang="hr-HR" dirty="0" smtClean="0">
                <a:solidFill>
                  <a:srgbClr val="FC620C"/>
                </a:solidFill>
              </a:rPr>
              <a:t> </a:t>
            </a:r>
            <a:r>
              <a:rPr lang="hr-HR" dirty="0" err="1" smtClean="0">
                <a:solidFill>
                  <a:srgbClr val="FC620C"/>
                </a:solidFill>
              </a:rPr>
              <a:t>school</a:t>
            </a:r>
            <a:r>
              <a:rPr lang="hr-HR" dirty="0" smtClean="0">
                <a:solidFill>
                  <a:srgbClr val="FC620C"/>
                </a:solidFill>
              </a:rPr>
              <a:t> </a:t>
            </a:r>
            <a:r>
              <a:rPr lang="hr-HR" dirty="0" err="1" smtClean="0">
                <a:solidFill>
                  <a:srgbClr val="FC620C"/>
                </a:solidFill>
              </a:rPr>
              <a:t>in</a:t>
            </a:r>
            <a:r>
              <a:rPr lang="hr-HR" dirty="0" smtClean="0">
                <a:solidFill>
                  <a:srgbClr val="FC620C"/>
                </a:solidFill>
              </a:rPr>
              <a:t> </a:t>
            </a:r>
            <a:r>
              <a:rPr lang="hr-HR" dirty="0" err="1" smtClean="0">
                <a:solidFill>
                  <a:srgbClr val="FC620C"/>
                </a:solidFill>
              </a:rPr>
              <a:t>the</a:t>
            </a:r>
            <a:r>
              <a:rPr lang="hr-HR" dirty="0" smtClean="0">
                <a:solidFill>
                  <a:srgbClr val="FC620C"/>
                </a:solidFill>
              </a:rPr>
              <a:t> </a:t>
            </a:r>
            <a:r>
              <a:rPr lang="hr-HR" dirty="0" err="1" smtClean="0">
                <a:solidFill>
                  <a:srgbClr val="FC620C"/>
                </a:solidFill>
              </a:rPr>
              <a:t>village</a:t>
            </a:r>
            <a:r>
              <a:rPr lang="hr-HR" dirty="0" smtClean="0">
                <a:solidFill>
                  <a:srgbClr val="FC620C"/>
                </a:solidFill>
              </a:rPr>
              <a:t> </a:t>
            </a:r>
            <a:r>
              <a:rPr lang="hr-HR" dirty="0" err="1" smtClean="0">
                <a:solidFill>
                  <a:srgbClr val="FC620C"/>
                </a:solidFill>
              </a:rPr>
              <a:t>of</a:t>
            </a:r>
            <a:r>
              <a:rPr lang="hr-HR" dirty="0" smtClean="0">
                <a:solidFill>
                  <a:srgbClr val="FC620C"/>
                </a:solidFill>
              </a:rPr>
              <a:t> </a:t>
            </a:r>
            <a:r>
              <a:rPr lang="hr-HR" dirty="0" err="1" smtClean="0">
                <a:solidFill>
                  <a:srgbClr val="FC620C"/>
                </a:solidFill>
              </a:rPr>
              <a:t>Komletinci</a:t>
            </a:r>
            <a:r>
              <a:rPr lang="hr-HR" dirty="0" smtClean="0">
                <a:solidFill>
                  <a:srgbClr val="FC620C"/>
                </a:solidFill>
              </a:rPr>
              <a:t> </a:t>
            </a:r>
            <a:r>
              <a:rPr lang="hr-HR" dirty="0" err="1" smtClean="0">
                <a:solidFill>
                  <a:srgbClr val="FC620C"/>
                </a:solidFill>
              </a:rPr>
              <a:t>in</a:t>
            </a:r>
            <a:r>
              <a:rPr lang="hr-HR" dirty="0" smtClean="0">
                <a:solidFill>
                  <a:srgbClr val="FC620C"/>
                </a:solidFill>
              </a:rPr>
              <a:t> </a:t>
            </a:r>
            <a:r>
              <a:rPr lang="hr-HR" dirty="0" err="1" smtClean="0">
                <a:solidFill>
                  <a:srgbClr val="FC620C"/>
                </a:solidFill>
              </a:rPr>
              <a:t>the</a:t>
            </a:r>
            <a:r>
              <a:rPr lang="hr-HR" dirty="0" smtClean="0">
                <a:solidFill>
                  <a:srgbClr val="FC620C"/>
                </a:solidFill>
              </a:rPr>
              <a:t> </a:t>
            </a:r>
            <a:r>
              <a:rPr lang="hr-HR" dirty="0" err="1" smtClean="0">
                <a:solidFill>
                  <a:srgbClr val="FC620C"/>
                </a:solidFill>
              </a:rPr>
              <a:t>eastern</a:t>
            </a:r>
            <a:r>
              <a:rPr lang="hr-HR" dirty="0" smtClean="0">
                <a:solidFill>
                  <a:srgbClr val="FC620C"/>
                </a:solidFill>
              </a:rPr>
              <a:t> </a:t>
            </a:r>
            <a:r>
              <a:rPr lang="hr-HR" dirty="0" err="1" smtClean="0">
                <a:solidFill>
                  <a:srgbClr val="FC620C"/>
                </a:solidFill>
              </a:rPr>
              <a:t>part</a:t>
            </a:r>
            <a:r>
              <a:rPr lang="hr-HR" dirty="0" smtClean="0">
                <a:solidFill>
                  <a:srgbClr val="FC620C"/>
                </a:solidFill>
              </a:rPr>
              <a:t> </a:t>
            </a:r>
            <a:r>
              <a:rPr lang="hr-HR" dirty="0" err="1" smtClean="0">
                <a:solidFill>
                  <a:srgbClr val="FC620C"/>
                </a:solidFill>
              </a:rPr>
              <a:t>of</a:t>
            </a:r>
            <a:r>
              <a:rPr lang="hr-HR" dirty="0" smtClean="0">
                <a:solidFill>
                  <a:srgbClr val="FC620C"/>
                </a:solidFill>
              </a:rPr>
              <a:t> Croatia. </a:t>
            </a:r>
            <a:r>
              <a:rPr lang="hr-HR" dirty="0" err="1" smtClean="0">
                <a:solidFill>
                  <a:srgbClr val="FC620C"/>
                </a:solidFill>
              </a:rPr>
              <a:t>There</a:t>
            </a:r>
            <a:r>
              <a:rPr lang="hr-HR" dirty="0" smtClean="0">
                <a:solidFill>
                  <a:srgbClr val="FC620C"/>
                </a:solidFill>
              </a:rPr>
              <a:t> are 118 </a:t>
            </a:r>
            <a:r>
              <a:rPr lang="hr-HR" dirty="0" err="1" smtClean="0">
                <a:solidFill>
                  <a:srgbClr val="FC620C"/>
                </a:solidFill>
              </a:rPr>
              <a:t>pupils</a:t>
            </a:r>
            <a:r>
              <a:rPr lang="hr-HR" dirty="0" smtClean="0">
                <a:solidFill>
                  <a:srgbClr val="FC620C"/>
                </a:solidFill>
              </a:rPr>
              <a:t> </a:t>
            </a:r>
            <a:r>
              <a:rPr lang="hr-HR" dirty="0" err="1" smtClean="0">
                <a:solidFill>
                  <a:srgbClr val="FC620C"/>
                </a:solidFill>
              </a:rPr>
              <a:t>and</a:t>
            </a:r>
            <a:r>
              <a:rPr lang="hr-HR" dirty="0" smtClean="0">
                <a:solidFill>
                  <a:srgbClr val="FC620C"/>
                </a:solidFill>
              </a:rPr>
              <a:t> </a:t>
            </a:r>
            <a:r>
              <a:rPr lang="hr-HR" dirty="0" err="1" smtClean="0">
                <a:solidFill>
                  <a:srgbClr val="FC620C"/>
                </a:solidFill>
              </a:rPr>
              <a:t>our</a:t>
            </a:r>
            <a:r>
              <a:rPr lang="hr-HR" dirty="0" smtClean="0">
                <a:solidFill>
                  <a:srgbClr val="FC620C"/>
                </a:solidFill>
              </a:rPr>
              <a:t> </a:t>
            </a:r>
            <a:r>
              <a:rPr lang="hr-HR" dirty="0" err="1" smtClean="0">
                <a:solidFill>
                  <a:srgbClr val="FC620C"/>
                </a:solidFill>
              </a:rPr>
              <a:t>teachers</a:t>
            </a:r>
            <a:r>
              <a:rPr lang="hr-HR" dirty="0" smtClean="0">
                <a:solidFill>
                  <a:srgbClr val="FC620C"/>
                </a:solidFill>
              </a:rPr>
              <a:t> (</a:t>
            </a:r>
            <a:r>
              <a:rPr lang="hr-HR" dirty="0" err="1" smtClean="0">
                <a:solidFill>
                  <a:srgbClr val="FC620C"/>
                </a:solidFill>
              </a:rPr>
              <a:t>usually</a:t>
            </a:r>
            <a:r>
              <a:rPr lang="hr-HR" dirty="0" smtClean="0">
                <a:solidFill>
                  <a:srgbClr val="FC620C"/>
                </a:solidFill>
              </a:rPr>
              <a:t> </a:t>
            </a:r>
            <a:r>
              <a:rPr lang="hr-HR" dirty="0" err="1" smtClean="0">
                <a:solidFill>
                  <a:srgbClr val="FC620C"/>
                </a:solidFill>
              </a:rPr>
              <a:t>around</a:t>
            </a:r>
            <a:r>
              <a:rPr lang="hr-HR" dirty="0" smtClean="0">
                <a:solidFill>
                  <a:srgbClr val="FC620C"/>
                </a:solidFill>
              </a:rPr>
              <a:t> 16 </a:t>
            </a:r>
            <a:r>
              <a:rPr lang="hr-HR" dirty="0" err="1" smtClean="0">
                <a:solidFill>
                  <a:srgbClr val="FC620C"/>
                </a:solidFill>
              </a:rPr>
              <a:t>of</a:t>
            </a:r>
            <a:r>
              <a:rPr lang="hr-HR" dirty="0" smtClean="0">
                <a:solidFill>
                  <a:srgbClr val="FC620C"/>
                </a:solidFill>
              </a:rPr>
              <a:t> </a:t>
            </a:r>
            <a:r>
              <a:rPr lang="hr-HR" dirty="0" err="1" smtClean="0">
                <a:solidFill>
                  <a:srgbClr val="FC620C"/>
                </a:solidFill>
              </a:rPr>
              <a:t>them</a:t>
            </a:r>
            <a:r>
              <a:rPr lang="hr-HR" dirty="0" smtClean="0">
                <a:solidFill>
                  <a:srgbClr val="FC620C"/>
                </a:solidFill>
              </a:rPr>
              <a:t> – </a:t>
            </a:r>
            <a:r>
              <a:rPr lang="hr-HR" dirty="0" err="1" smtClean="0">
                <a:solidFill>
                  <a:srgbClr val="FC620C"/>
                </a:solidFill>
              </a:rPr>
              <a:t>the</a:t>
            </a:r>
            <a:r>
              <a:rPr lang="hr-HR" dirty="0" smtClean="0">
                <a:solidFill>
                  <a:srgbClr val="FC620C"/>
                </a:solidFill>
              </a:rPr>
              <a:t> </a:t>
            </a:r>
            <a:r>
              <a:rPr lang="hr-HR" dirty="0" err="1" smtClean="0">
                <a:solidFill>
                  <a:srgbClr val="FC620C"/>
                </a:solidFill>
              </a:rPr>
              <a:t>number</a:t>
            </a:r>
            <a:r>
              <a:rPr lang="hr-HR" dirty="0" smtClean="0">
                <a:solidFill>
                  <a:srgbClr val="FC620C"/>
                </a:solidFill>
              </a:rPr>
              <a:t> </a:t>
            </a:r>
            <a:r>
              <a:rPr lang="hr-HR" dirty="0" err="1" smtClean="0">
                <a:solidFill>
                  <a:srgbClr val="FC620C"/>
                </a:solidFill>
              </a:rPr>
              <a:t>is</a:t>
            </a:r>
            <a:r>
              <a:rPr lang="hr-HR" dirty="0" smtClean="0">
                <a:solidFill>
                  <a:srgbClr val="FC620C"/>
                </a:solidFill>
              </a:rPr>
              <a:t> </a:t>
            </a:r>
            <a:r>
              <a:rPr lang="hr-HR" dirty="0" err="1" smtClean="0">
                <a:solidFill>
                  <a:srgbClr val="FC620C"/>
                </a:solidFill>
              </a:rPr>
              <a:t>constantly</a:t>
            </a:r>
            <a:r>
              <a:rPr lang="hr-HR" dirty="0" smtClean="0">
                <a:solidFill>
                  <a:srgbClr val="FC620C"/>
                </a:solidFill>
              </a:rPr>
              <a:t> </a:t>
            </a:r>
            <a:r>
              <a:rPr lang="hr-HR" dirty="0" err="1" smtClean="0">
                <a:solidFill>
                  <a:srgbClr val="FC620C"/>
                </a:solidFill>
              </a:rPr>
              <a:t>changing</a:t>
            </a:r>
            <a:r>
              <a:rPr lang="hr-HR" dirty="0" smtClean="0">
                <a:solidFill>
                  <a:srgbClr val="FC620C"/>
                </a:solidFill>
              </a:rPr>
              <a:t>) </a:t>
            </a:r>
            <a:r>
              <a:rPr lang="hr-HR" dirty="0" err="1" smtClean="0">
                <a:solidFill>
                  <a:srgbClr val="FC620C"/>
                </a:solidFill>
              </a:rPr>
              <a:t>teach</a:t>
            </a:r>
            <a:r>
              <a:rPr lang="hr-HR" dirty="0" smtClean="0">
                <a:solidFill>
                  <a:srgbClr val="FC620C"/>
                </a:solidFill>
              </a:rPr>
              <a:t> </a:t>
            </a:r>
            <a:r>
              <a:rPr lang="hr-HR" dirty="0" err="1" smtClean="0">
                <a:solidFill>
                  <a:srgbClr val="FC620C"/>
                </a:solidFill>
              </a:rPr>
              <a:t>grades</a:t>
            </a:r>
            <a:r>
              <a:rPr lang="hr-HR" dirty="0" smtClean="0">
                <a:solidFill>
                  <a:srgbClr val="FC620C"/>
                </a:solidFill>
              </a:rPr>
              <a:t> 1-8. </a:t>
            </a:r>
          </a:p>
          <a:p>
            <a:pPr marL="45720" indent="0" algn="just">
              <a:buNone/>
            </a:pPr>
            <a:r>
              <a:rPr lang="hr-HR" dirty="0" err="1" smtClean="0">
                <a:solidFill>
                  <a:srgbClr val="FC620C"/>
                </a:solidFill>
              </a:rPr>
              <a:t>We</a:t>
            </a:r>
            <a:r>
              <a:rPr lang="hr-HR" dirty="0" smtClean="0">
                <a:solidFill>
                  <a:srgbClr val="FC620C"/>
                </a:solidFill>
              </a:rPr>
              <a:t> are </a:t>
            </a:r>
            <a:r>
              <a:rPr lang="hr-HR" dirty="0" err="1" smtClean="0">
                <a:solidFill>
                  <a:srgbClr val="FC620C"/>
                </a:solidFill>
              </a:rPr>
              <a:t>very</a:t>
            </a:r>
            <a:r>
              <a:rPr lang="hr-HR" dirty="0" smtClean="0">
                <a:solidFill>
                  <a:srgbClr val="FC620C"/>
                </a:solidFill>
              </a:rPr>
              <a:t> </a:t>
            </a:r>
            <a:r>
              <a:rPr lang="hr-HR" dirty="0" err="1" smtClean="0">
                <a:solidFill>
                  <a:srgbClr val="FC620C"/>
                </a:solidFill>
              </a:rPr>
              <a:t>proud</a:t>
            </a:r>
            <a:r>
              <a:rPr lang="hr-HR" dirty="0" smtClean="0">
                <a:solidFill>
                  <a:srgbClr val="FC620C"/>
                </a:solidFill>
              </a:rPr>
              <a:t> </a:t>
            </a:r>
            <a:r>
              <a:rPr lang="hr-HR" dirty="0" err="1" smtClean="0">
                <a:solidFill>
                  <a:srgbClr val="FC620C"/>
                </a:solidFill>
              </a:rPr>
              <a:t>that</a:t>
            </a:r>
            <a:r>
              <a:rPr lang="hr-HR" dirty="0" smtClean="0">
                <a:solidFill>
                  <a:srgbClr val="FC620C"/>
                </a:solidFill>
              </a:rPr>
              <a:t> </a:t>
            </a:r>
            <a:r>
              <a:rPr lang="hr-HR" dirty="0" err="1" smtClean="0">
                <a:solidFill>
                  <a:srgbClr val="FC620C"/>
                </a:solidFill>
              </a:rPr>
              <a:t>we</a:t>
            </a:r>
            <a:r>
              <a:rPr lang="hr-HR" dirty="0" smtClean="0">
                <a:solidFill>
                  <a:srgbClr val="FC620C"/>
                </a:solidFill>
              </a:rPr>
              <a:t> </a:t>
            </a:r>
            <a:r>
              <a:rPr lang="hr-HR" dirty="0" err="1" smtClean="0">
                <a:solidFill>
                  <a:srgbClr val="FC620C"/>
                </a:solidFill>
              </a:rPr>
              <a:t>have</a:t>
            </a:r>
            <a:r>
              <a:rPr lang="hr-HR" dirty="0" smtClean="0">
                <a:solidFill>
                  <a:srgbClr val="FC620C"/>
                </a:solidFill>
              </a:rPr>
              <a:t> </a:t>
            </a:r>
            <a:r>
              <a:rPr lang="hr-HR" dirty="0" err="1" smtClean="0">
                <a:solidFill>
                  <a:srgbClr val="FC620C"/>
                </a:solidFill>
              </a:rPr>
              <a:t>been</a:t>
            </a:r>
            <a:r>
              <a:rPr lang="hr-HR" dirty="0" smtClean="0">
                <a:solidFill>
                  <a:srgbClr val="FC620C"/>
                </a:solidFill>
              </a:rPr>
              <a:t> </a:t>
            </a:r>
            <a:r>
              <a:rPr lang="hr-HR" dirty="0" err="1" smtClean="0">
                <a:solidFill>
                  <a:srgbClr val="FC620C"/>
                </a:solidFill>
              </a:rPr>
              <a:t>an</a:t>
            </a:r>
            <a:r>
              <a:rPr lang="hr-HR" dirty="0" smtClean="0">
                <a:solidFill>
                  <a:srgbClr val="FC620C"/>
                </a:solidFill>
              </a:rPr>
              <a:t> Eco-</a:t>
            </a:r>
            <a:r>
              <a:rPr lang="hr-HR" dirty="0" err="1" smtClean="0">
                <a:solidFill>
                  <a:srgbClr val="FC620C"/>
                </a:solidFill>
              </a:rPr>
              <a:t>School</a:t>
            </a:r>
            <a:r>
              <a:rPr lang="hr-HR" dirty="0" smtClean="0">
                <a:solidFill>
                  <a:srgbClr val="FC620C"/>
                </a:solidFill>
              </a:rPr>
              <a:t> for </a:t>
            </a:r>
            <a:r>
              <a:rPr lang="hr-HR" dirty="0" err="1" smtClean="0">
                <a:solidFill>
                  <a:srgbClr val="FC620C"/>
                </a:solidFill>
              </a:rPr>
              <a:t>several</a:t>
            </a:r>
            <a:r>
              <a:rPr lang="hr-HR" dirty="0" smtClean="0">
                <a:solidFill>
                  <a:srgbClr val="FC620C"/>
                </a:solidFill>
              </a:rPr>
              <a:t> </a:t>
            </a:r>
            <a:r>
              <a:rPr lang="hr-HR" dirty="0" err="1" smtClean="0">
                <a:solidFill>
                  <a:srgbClr val="FC620C"/>
                </a:solidFill>
              </a:rPr>
              <a:t>years</a:t>
            </a:r>
            <a:r>
              <a:rPr lang="hr-HR" dirty="0" smtClean="0">
                <a:solidFill>
                  <a:srgbClr val="FC620C"/>
                </a:solidFill>
              </a:rPr>
              <a:t> </a:t>
            </a:r>
            <a:r>
              <a:rPr lang="hr-HR" dirty="0" err="1" smtClean="0">
                <a:solidFill>
                  <a:srgbClr val="FC620C"/>
                </a:solidFill>
              </a:rPr>
              <a:t>and</a:t>
            </a:r>
            <a:r>
              <a:rPr lang="hr-HR" dirty="0" smtClean="0">
                <a:solidFill>
                  <a:srgbClr val="FC620C"/>
                </a:solidFill>
              </a:rPr>
              <a:t> </a:t>
            </a:r>
            <a:r>
              <a:rPr lang="hr-HR" dirty="0" err="1" smtClean="0">
                <a:solidFill>
                  <a:srgbClr val="FC620C"/>
                </a:solidFill>
              </a:rPr>
              <a:t>our</a:t>
            </a:r>
            <a:r>
              <a:rPr lang="hr-HR" dirty="0" smtClean="0">
                <a:solidFill>
                  <a:srgbClr val="FC620C"/>
                </a:solidFill>
              </a:rPr>
              <a:t> </a:t>
            </a:r>
            <a:r>
              <a:rPr lang="hr-HR" dirty="0" err="1" smtClean="0">
                <a:solidFill>
                  <a:srgbClr val="FC620C"/>
                </a:solidFill>
              </a:rPr>
              <a:t>pupils</a:t>
            </a:r>
            <a:r>
              <a:rPr lang="hr-HR" dirty="0" smtClean="0">
                <a:solidFill>
                  <a:srgbClr val="FC620C"/>
                </a:solidFill>
              </a:rPr>
              <a:t>’ </a:t>
            </a:r>
            <a:r>
              <a:rPr lang="hr-HR" dirty="0" err="1" smtClean="0">
                <a:solidFill>
                  <a:srgbClr val="FC620C"/>
                </a:solidFill>
              </a:rPr>
              <a:t>cooperative</a:t>
            </a:r>
            <a:r>
              <a:rPr lang="hr-HR" dirty="0" smtClean="0">
                <a:solidFill>
                  <a:srgbClr val="FC620C"/>
                </a:solidFill>
              </a:rPr>
              <a:t> UZ „</a:t>
            </a:r>
            <a:r>
              <a:rPr lang="hr-HR" dirty="0" err="1" smtClean="0">
                <a:solidFill>
                  <a:srgbClr val="FC620C"/>
                </a:solidFill>
              </a:rPr>
              <a:t>Kockavica</a:t>
            </a:r>
            <a:r>
              <a:rPr lang="hr-HR" dirty="0" smtClean="0">
                <a:solidFill>
                  <a:srgbClr val="FC620C"/>
                </a:solidFill>
              </a:rPr>
              <a:t>” is </a:t>
            </a:r>
            <a:r>
              <a:rPr lang="hr-HR" dirty="0" err="1" smtClean="0">
                <a:solidFill>
                  <a:srgbClr val="FC620C"/>
                </a:solidFill>
              </a:rPr>
              <a:t>very</a:t>
            </a:r>
            <a:r>
              <a:rPr lang="hr-HR" dirty="0" smtClean="0">
                <a:solidFill>
                  <a:srgbClr val="FC620C"/>
                </a:solidFill>
              </a:rPr>
              <a:t> </a:t>
            </a:r>
            <a:r>
              <a:rPr lang="hr-HR" dirty="0" smtClean="0">
                <a:solidFill>
                  <a:srgbClr val="FC620C"/>
                </a:solidFill>
              </a:rPr>
              <a:t>popular </a:t>
            </a:r>
            <a:r>
              <a:rPr lang="hr-HR" dirty="0" err="1" smtClean="0">
                <a:solidFill>
                  <a:srgbClr val="FC620C"/>
                </a:solidFill>
              </a:rPr>
              <a:t>due</a:t>
            </a:r>
            <a:r>
              <a:rPr lang="hr-HR" dirty="0" smtClean="0">
                <a:solidFill>
                  <a:srgbClr val="FC620C"/>
                </a:solidFill>
              </a:rPr>
              <a:t> to </a:t>
            </a:r>
            <a:r>
              <a:rPr lang="hr-HR" dirty="0" err="1" smtClean="0">
                <a:solidFill>
                  <a:srgbClr val="FC620C"/>
                </a:solidFill>
              </a:rPr>
              <a:t>the</a:t>
            </a:r>
            <a:r>
              <a:rPr lang="hr-HR" dirty="0" smtClean="0">
                <a:solidFill>
                  <a:srgbClr val="FC620C"/>
                </a:solidFill>
              </a:rPr>
              <a:t> </a:t>
            </a:r>
            <a:r>
              <a:rPr lang="hr-HR" dirty="0" err="1" smtClean="0">
                <a:solidFill>
                  <a:srgbClr val="FC620C"/>
                </a:solidFill>
              </a:rPr>
              <a:t>fact</a:t>
            </a:r>
            <a:r>
              <a:rPr lang="hr-HR" dirty="0" smtClean="0">
                <a:solidFill>
                  <a:srgbClr val="FC620C"/>
                </a:solidFill>
              </a:rPr>
              <a:t> </a:t>
            </a:r>
            <a:r>
              <a:rPr lang="hr-HR" dirty="0" err="1" smtClean="0">
                <a:solidFill>
                  <a:srgbClr val="FC620C"/>
                </a:solidFill>
              </a:rPr>
              <a:t>that</a:t>
            </a:r>
            <a:r>
              <a:rPr lang="hr-HR" dirty="0" smtClean="0">
                <a:solidFill>
                  <a:srgbClr val="FC620C"/>
                </a:solidFill>
              </a:rPr>
              <a:t> </a:t>
            </a:r>
            <a:r>
              <a:rPr lang="hr-HR" dirty="0" err="1" smtClean="0">
                <a:solidFill>
                  <a:srgbClr val="FC620C"/>
                </a:solidFill>
              </a:rPr>
              <a:t>pupils</a:t>
            </a:r>
            <a:r>
              <a:rPr lang="hr-HR" dirty="0" smtClean="0">
                <a:solidFill>
                  <a:srgbClr val="FC620C"/>
                </a:solidFill>
              </a:rPr>
              <a:t> </a:t>
            </a:r>
            <a:r>
              <a:rPr lang="hr-HR" dirty="0" err="1" smtClean="0">
                <a:solidFill>
                  <a:srgbClr val="FC620C"/>
                </a:solidFill>
              </a:rPr>
              <a:t>can</a:t>
            </a:r>
            <a:r>
              <a:rPr lang="hr-HR" dirty="0" smtClean="0">
                <a:solidFill>
                  <a:srgbClr val="FC620C"/>
                </a:solidFill>
              </a:rPr>
              <a:t> </a:t>
            </a:r>
            <a:r>
              <a:rPr lang="hr-HR" dirty="0" err="1" smtClean="0">
                <a:solidFill>
                  <a:srgbClr val="FC620C"/>
                </a:solidFill>
              </a:rPr>
              <a:t>improve</a:t>
            </a:r>
            <a:r>
              <a:rPr lang="hr-HR" dirty="0" smtClean="0">
                <a:solidFill>
                  <a:srgbClr val="FC620C"/>
                </a:solidFill>
              </a:rPr>
              <a:t> </a:t>
            </a:r>
            <a:r>
              <a:rPr lang="hr-HR" dirty="0" err="1" smtClean="0">
                <a:solidFill>
                  <a:srgbClr val="FC620C"/>
                </a:solidFill>
              </a:rPr>
              <a:t>their</a:t>
            </a:r>
            <a:r>
              <a:rPr lang="hr-HR" dirty="0" smtClean="0">
                <a:solidFill>
                  <a:srgbClr val="FC620C"/>
                </a:solidFill>
              </a:rPr>
              <a:t> </a:t>
            </a:r>
            <a:r>
              <a:rPr lang="hr-HR" dirty="0" err="1" smtClean="0">
                <a:solidFill>
                  <a:srgbClr val="FC620C"/>
                </a:solidFill>
              </a:rPr>
              <a:t>practical</a:t>
            </a:r>
            <a:r>
              <a:rPr lang="hr-HR" dirty="0" smtClean="0">
                <a:solidFill>
                  <a:srgbClr val="FC620C"/>
                </a:solidFill>
              </a:rPr>
              <a:t> </a:t>
            </a:r>
            <a:r>
              <a:rPr lang="hr-HR" dirty="0" err="1" smtClean="0">
                <a:solidFill>
                  <a:srgbClr val="FC620C"/>
                </a:solidFill>
              </a:rPr>
              <a:t>skills</a:t>
            </a:r>
            <a:r>
              <a:rPr lang="hr-HR" dirty="0" smtClean="0">
                <a:solidFill>
                  <a:srgbClr val="FC620C"/>
                </a:solidFill>
              </a:rPr>
              <a:t> </a:t>
            </a:r>
            <a:r>
              <a:rPr lang="hr-HR" dirty="0" err="1" smtClean="0">
                <a:solidFill>
                  <a:srgbClr val="FC620C"/>
                </a:solidFill>
              </a:rPr>
              <a:t>working</a:t>
            </a:r>
            <a:r>
              <a:rPr lang="hr-HR" dirty="0" smtClean="0">
                <a:solidFill>
                  <a:srgbClr val="FC620C"/>
                </a:solidFill>
              </a:rPr>
              <a:t> on </a:t>
            </a:r>
            <a:r>
              <a:rPr lang="hr-HR" dirty="0" err="1" smtClean="0">
                <a:solidFill>
                  <a:srgbClr val="FC620C"/>
                </a:solidFill>
              </a:rPr>
              <a:t>different</a:t>
            </a:r>
            <a:r>
              <a:rPr lang="hr-HR" dirty="0" smtClean="0">
                <a:solidFill>
                  <a:srgbClr val="FC620C"/>
                </a:solidFill>
              </a:rPr>
              <a:t> </a:t>
            </a:r>
            <a:r>
              <a:rPr lang="hr-HR" dirty="0" err="1" smtClean="0">
                <a:solidFill>
                  <a:srgbClr val="FC620C"/>
                </a:solidFill>
              </a:rPr>
              <a:t>assignments</a:t>
            </a:r>
            <a:r>
              <a:rPr lang="hr-HR" dirty="0" smtClean="0">
                <a:solidFill>
                  <a:srgbClr val="FC620C"/>
                </a:solidFill>
              </a:rPr>
              <a:t>. </a:t>
            </a:r>
            <a:r>
              <a:rPr lang="hr-HR" dirty="0" err="1" smtClean="0">
                <a:solidFill>
                  <a:srgbClr val="FC620C"/>
                </a:solidFill>
              </a:rPr>
              <a:t>Our</a:t>
            </a:r>
            <a:r>
              <a:rPr lang="hr-HR" dirty="0" smtClean="0">
                <a:solidFill>
                  <a:srgbClr val="FC620C"/>
                </a:solidFill>
              </a:rPr>
              <a:t> </a:t>
            </a:r>
            <a:r>
              <a:rPr lang="hr-HR" dirty="0" err="1" smtClean="0">
                <a:solidFill>
                  <a:srgbClr val="FC620C"/>
                </a:solidFill>
              </a:rPr>
              <a:t>pupils</a:t>
            </a:r>
            <a:r>
              <a:rPr lang="hr-HR" dirty="0" smtClean="0">
                <a:solidFill>
                  <a:srgbClr val="FC620C"/>
                </a:solidFill>
              </a:rPr>
              <a:t> </a:t>
            </a:r>
            <a:r>
              <a:rPr lang="hr-HR" dirty="0" err="1" smtClean="0">
                <a:solidFill>
                  <a:srgbClr val="FC620C"/>
                </a:solidFill>
              </a:rPr>
              <a:t>can</a:t>
            </a:r>
            <a:r>
              <a:rPr lang="hr-HR" dirty="0" smtClean="0">
                <a:solidFill>
                  <a:srgbClr val="FC620C"/>
                </a:solidFill>
              </a:rPr>
              <a:t> </a:t>
            </a:r>
            <a:r>
              <a:rPr lang="hr-HR" dirty="0" err="1" smtClean="0">
                <a:solidFill>
                  <a:srgbClr val="FC620C"/>
                </a:solidFill>
              </a:rPr>
              <a:t>choose</a:t>
            </a:r>
            <a:r>
              <a:rPr lang="hr-HR" dirty="0" smtClean="0">
                <a:solidFill>
                  <a:srgbClr val="FC620C"/>
                </a:solidFill>
              </a:rPr>
              <a:t> </a:t>
            </a:r>
            <a:r>
              <a:rPr lang="hr-HR" dirty="0" err="1" smtClean="0">
                <a:solidFill>
                  <a:srgbClr val="FC620C"/>
                </a:solidFill>
              </a:rPr>
              <a:t>from</a:t>
            </a:r>
            <a:r>
              <a:rPr lang="hr-HR" dirty="0" smtClean="0">
                <a:solidFill>
                  <a:srgbClr val="FC620C"/>
                </a:solidFill>
              </a:rPr>
              <a:t> a </a:t>
            </a:r>
            <a:r>
              <a:rPr lang="hr-HR" dirty="0" err="1" smtClean="0">
                <a:solidFill>
                  <a:srgbClr val="FC620C"/>
                </a:solidFill>
              </a:rPr>
              <a:t>variety</a:t>
            </a:r>
            <a:r>
              <a:rPr lang="hr-HR" dirty="0" smtClean="0">
                <a:solidFill>
                  <a:srgbClr val="FC620C"/>
                </a:solidFill>
              </a:rPr>
              <a:t> </a:t>
            </a:r>
            <a:r>
              <a:rPr lang="hr-HR" dirty="0" err="1" smtClean="0">
                <a:solidFill>
                  <a:srgbClr val="FC620C"/>
                </a:solidFill>
              </a:rPr>
              <a:t>of</a:t>
            </a:r>
            <a:r>
              <a:rPr lang="hr-HR" dirty="0" smtClean="0">
                <a:solidFill>
                  <a:srgbClr val="FC620C"/>
                </a:solidFill>
              </a:rPr>
              <a:t> </a:t>
            </a:r>
            <a:r>
              <a:rPr lang="hr-HR" dirty="0" err="1" smtClean="0">
                <a:solidFill>
                  <a:srgbClr val="FC620C"/>
                </a:solidFill>
              </a:rPr>
              <a:t>extracurricular</a:t>
            </a:r>
            <a:r>
              <a:rPr lang="hr-HR" dirty="0" smtClean="0">
                <a:solidFill>
                  <a:srgbClr val="FC620C"/>
                </a:solidFill>
              </a:rPr>
              <a:t> </a:t>
            </a:r>
            <a:r>
              <a:rPr lang="hr-HR" dirty="0" err="1" smtClean="0">
                <a:solidFill>
                  <a:srgbClr val="FC620C"/>
                </a:solidFill>
              </a:rPr>
              <a:t>activities</a:t>
            </a:r>
            <a:r>
              <a:rPr lang="hr-HR" dirty="0" smtClean="0">
                <a:solidFill>
                  <a:srgbClr val="FC620C"/>
                </a:solidFill>
              </a:rPr>
              <a:t> </a:t>
            </a:r>
            <a:r>
              <a:rPr lang="hr-HR" dirty="0" err="1" smtClean="0">
                <a:solidFill>
                  <a:srgbClr val="FC620C"/>
                </a:solidFill>
              </a:rPr>
              <a:t>and</a:t>
            </a:r>
            <a:r>
              <a:rPr lang="hr-HR" dirty="0" smtClean="0">
                <a:solidFill>
                  <a:srgbClr val="FC620C"/>
                </a:solidFill>
              </a:rPr>
              <a:t> </a:t>
            </a:r>
            <a:r>
              <a:rPr lang="hr-HR" dirty="0" err="1" smtClean="0">
                <a:solidFill>
                  <a:srgbClr val="FC620C"/>
                </a:solidFill>
              </a:rPr>
              <a:t>we</a:t>
            </a:r>
            <a:r>
              <a:rPr lang="hr-HR" dirty="0" smtClean="0">
                <a:solidFill>
                  <a:srgbClr val="FC620C"/>
                </a:solidFill>
              </a:rPr>
              <a:t> </a:t>
            </a:r>
            <a:r>
              <a:rPr lang="hr-HR" dirty="0" err="1" smtClean="0">
                <a:solidFill>
                  <a:srgbClr val="FC620C"/>
                </a:solidFill>
              </a:rPr>
              <a:t>participate</a:t>
            </a:r>
            <a:r>
              <a:rPr lang="hr-HR" dirty="0" smtClean="0">
                <a:solidFill>
                  <a:srgbClr val="FC620C"/>
                </a:solidFill>
              </a:rPr>
              <a:t> </a:t>
            </a:r>
            <a:r>
              <a:rPr lang="hr-HR" dirty="0" err="1" smtClean="0">
                <a:solidFill>
                  <a:srgbClr val="FC620C"/>
                </a:solidFill>
              </a:rPr>
              <a:t>in</a:t>
            </a:r>
            <a:r>
              <a:rPr lang="hr-HR" dirty="0" smtClean="0">
                <a:solidFill>
                  <a:srgbClr val="FC620C"/>
                </a:solidFill>
              </a:rPr>
              <a:t> </a:t>
            </a:r>
            <a:r>
              <a:rPr lang="hr-HR" dirty="0" err="1" smtClean="0">
                <a:solidFill>
                  <a:srgbClr val="FC620C"/>
                </a:solidFill>
              </a:rPr>
              <a:t>several</a:t>
            </a:r>
            <a:r>
              <a:rPr lang="hr-HR" dirty="0" smtClean="0">
                <a:solidFill>
                  <a:srgbClr val="FC620C"/>
                </a:solidFill>
              </a:rPr>
              <a:t> </a:t>
            </a:r>
            <a:r>
              <a:rPr lang="hr-HR" dirty="0" err="1" smtClean="0">
                <a:solidFill>
                  <a:srgbClr val="FC620C"/>
                </a:solidFill>
              </a:rPr>
              <a:t>charity</a:t>
            </a:r>
            <a:r>
              <a:rPr lang="hr-HR" dirty="0" smtClean="0">
                <a:solidFill>
                  <a:srgbClr val="FC620C"/>
                </a:solidFill>
              </a:rPr>
              <a:t> </a:t>
            </a:r>
            <a:r>
              <a:rPr lang="hr-HR" dirty="0" err="1" smtClean="0">
                <a:solidFill>
                  <a:srgbClr val="FC620C"/>
                </a:solidFill>
              </a:rPr>
              <a:t>events</a:t>
            </a:r>
            <a:r>
              <a:rPr lang="hr-HR" dirty="0" smtClean="0">
                <a:solidFill>
                  <a:srgbClr val="FC620C"/>
                </a:solidFill>
              </a:rPr>
              <a:t> </a:t>
            </a:r>
            <a:r>
              <a:rPr lang="hr-HR" dirty="0" err="1" smtClean="0">
                <a:solidFill>
                  <a:srgbClr val="FC620C"/>
                </a:solidFill>
              </a:rPr>
              <a:t>every</a:t>
            </a:r>
            <a:r>
              <a:rPr lang="hr-HR" dirty="0" smtClean="0">
                <a:solidFill>
                  <a:srgbClr val="FC620C"/>
                </a:solidFill>
              </a:rPr>
              <a:t> </a:t>
            </a:r>
            <a:r>
              <a:rPr lang="hr-HR" dirty="0" err="1" smtClean="0">
                <a:solidFill>
                  <a:srgbClr val="FC620C"/>
                </a:solidFill>
              </a:rPr>
              <a:t>year</a:t>
            </a:r>
            <a:r>
              <a:rPr lang="hr-HR" dirty="0" smtClean="0">
                <a:solidFill>
                  <a:srgbClr val="FC620C"/>
                </a:solidFill>
              </a:rPr>
              <a:t>. At </a:t>
            </a:r>
            <a:r>
              <a:rPr lang="hr-HR" dirty="0" err="1" smtClean="0">
                <a:solidFill>
                  <a:srgbClr val="FC620C"/>
                </a:solidFill>
              </a:rPr>
              <a:t>our</a:t>
            </a:r>
            <a:r>
              <a:rPr lang="hr-HR" dirty="0" smtClean="0">
                <a:solidFill>
                  <a:srgbClr val="FC620C"/>
                </a:solidFill>
              </a:rPr>
              <a:t> </a:t>
            </a:r>
            <a:r>
              <a:rPr lang="hr-HR" dirty="0" err="1" smtClean="0">
                <a:solidFill>
                  <a:srgbClr val="FC620C"/>
                </a:solidFill>
              </a:rPr>
              <a:t>school</a:t>
            </a:r>
            <a:r>
              <a:rPr lang="hr-HR" dirty="0" smtClean="0">
                <a:solidFill>
                  <a:srgbClr val="FC620C"/>
                </a:solidFill>
              </a:rPr>
              <a:t>, </a:t>
            </a:r>
            <a:r>
              <a:rPr lang="hr-HR" dirty="0" err="1" smtClean="0">
                <a:solidFill>
                  <a:srgbClr val="FC620C"/>
                </a:solidFill>
              </a:rPr>
              <a:t>we</a:t>
            </a:r>
            <a:r>
              <a:rPr lang="hr-HR" dirty="0" smtClean="0">
                <a:solidFill>
                  <a:srgbClr val="FC620C"/>
                </a:solidFill>
              </a:rPr>
              <a:t> </a:t>
            </a:r>
            <a:r>
              <a:rPr lang="hr-HR" dirty="0" err="1" smtClean="0">
                <a:solidFill>
                  <a:srgbClr val="FC620C"/>
                </a:solidFill>
              </a:rPr>
              <a:t>try</a:t>
            </a:r>
            <a:r>
              <a:rPr lang="hr-HR" dirty="0" smtClean="0">
                <a:solidFill>
                  <a:srgbClr val="FC620C"/>
                </a:solidFill>
              </a:rPr>
              <a:t> to </a:t>
            </a:r>
            <a:r>
              <a:rPr lang="hr-HR" dirty="0" err="1" smtClean="0">
                <a:solidFill>
                  <a:srgbClr val="FC620C"/>
                </a:solidFill>
              </a:rPr>
              <a:t>promote</a:t>
            </a:r>
            <a:r>
              <a:rPr lang="hr-HR" dirty="0" smtClean="0">
                <a:solidFill>
                  <a:srgbClr val="FC620C"/>
                </a:solidFill>
              </a:rPr>
              <a:t> </a:t>
            </a:r>
            <a:r>
              <a:rPr lang="hr-HR" dirty="0" err="1" smtClean="0">
                <a:solidFill>
                  <a:srgbClr val="FC620C"/>
                </a:solidFill>
              </a:rPr>
              <a:t>ecological</a:t>
            </a:r>
            <a:r>
              <a:rPr lang="hr-HR" dirty="0" smtClean="0">
                <a:solidFill>
                  <a:srgbClr val="FC620C"/>
                </a:solidFill>
              </a:rPr>
              <a:t> </a:t>
            </a:r>
            <a:r>
              <a:rPr lang="hr-HR" dirty="0" err="1" smtClean="0">
                <a:solidFill>
                  <a:srgbClr val="FC620C"/>
                </a:solidFill>
              </a:rPr>
              <a:t>awareness</a:t>
            </a:r>
            <a:r>
              <a:rPr lang="hr-HR" dirty="0" smtClean="0">
                <a:solidFill>
                  <a:srgbClr val="FC620C"/>
                </a:solidFill>
              </a:rPr>
              <a:t>, </a:t>
            </a:r>
            <a:r>
              <a:rPr lang="hr-HR" dirty="0" err="1" smtClean="0">
                <a:solidFill>
                  <a:srgbClr val="FC620C"/>
                </a:solidFill>
              </a:rPr>
              <a:t>healthy</a:t>
            </a:r>
            <a:r>
              <a:rPr lang="hr-HR" dirty="0" smtClean="0">
                <a:solidFill>
                  <a:srgbClr val="FC620C"/>
                </a:solidFill>
              </a:rPr>
              <a:t> </a:t>
            </a:r>
            <a:r>
              <a:rPr lang="hr-HR" dirty="0" err="1" smtClean="0">
                <a:solidFill>
                  <a:srgbClr val="FC620C"/>
                </a:solidFill>
              </a:rPr>
              <a:t>lifestyle</a:t>
            </a:r>
            <a:r>
              <a:rPr lang="hr-HR" dirty="0" smtClean="0">
                <a:solidFill>
                  <a:srgbClr val="FC620C"/>
                </a:solidFill>
              </a:rPr>
              <a:t>, </a:t>
            </a:r>
            <a:r>
              <a:rPr lang="hr-HR" dirty="0" err="1" smtClean="0">
                <a:solidFill>
                  <a:srgbClr val="FC620C"/>
                </a:solidFill>
              </a:rPr>
              <a:t>social</a:t>
            </a:r>
            <a:r>
              <a:rPr lang="hr-HR" dirty="0" smtClean="0">
                <a:solidFill>
                  <a:srgbClr val="FC620C"/>
                </a:solidFill>
              </a:rPr>
              <a:t> </a:t>
            </a:r>
            <a:r>
              <a:rPr lang="hr-HR" dirty="0" err="1" smtClean="0">
                <a:solidFill>
                  <a:srgbClr val="FC620C"/>
                </a:solidFill>
              </a:rPr>
              <a:t>competences</a:t>
            </a:r>
            <a:r>
              <a:rPr lang="hr-HR" dirty="0" smtClean="0">
                <a:solidFill>
                  <a:srgbClr val="FC620C"/>
                </a:solidFill>
              </a:rPr>
              <a:t>, </a:t>
            </a:r>
            <a:r>
              <a:rPr lang="hr-HR" dirty="0" err="1" smtClean="0">
                <a:solidFill>
                  <a:srgbClr val="FC620C"/>
                </a:solidFill>
              </a:rPr>
              <a:t>participation</a:t>
            </a:r>
            <a:r>
              <a:rPr lang="hr-HR" dirty="0" smtClean="0">
                <a:solidFill>
                  <a:srgbClr val="FC620C"/>
                </a:solidFill>
              </a:rPr>
              <a:t> </a:t>
            </a:r>
            <a:r>
              <a:rPr lang="hr-HR" dirty="0" err="1" smtClean="0">
                <a:solidFill>
                  <a:srgbClr val="FC620C"/>
                </a:solidFill>
              </a:rPr>
              <a:t>in</a:t>
            </a:r>
            <a:r>
              <a:rPr lang="hr-HR" dirty="0" smtClean="0">
                <a:solidFill>
                  <a:srgbClr val="FC620C"/>
                </a:solidFill>
              </a:rPr>
              <a:t> </a:t>
            </a:r>
            <a:r>
              <a:rPr lang="hr-HR" dirty="0" err="1" smtClean="0">
                <a:solidFill>
                  <a:srgbClr val="FC620C"/>
                </a:solidFill>
              </a:rPr>
              <a:t>numerous</a:t>
            </a:r>
            <a:r>
              <a:rPr lang="hr-HR" dirty="0" smtClean="0">
                <a:solidFill>
                  <a:srgbClr val="FC620C"/>
                </a:solidFill>
              </a:rPr>
              <a:t> </a:t>
            </a:r>
            <a:r>
              <a:rPr lang="hr-HR" dirty="0" err="1" smtClean="0">
                <a:solidFill>
                  <a:srgbClr val="FC620C"/>
                </a:solidFill>
              </a:rPr>
              <a:t>competitions</a:t>
            </a:r>
            <a:r>
              <a:rPr lang="hr-HR" dirty="0" smtClean="0">
                <a:solidFill>
                  <a:srgbClr val="FC620C"/>
                </a:solidFill>
              </a:rPr>
              <a:t> </a:t>
            </a:r>
            <a:r>
              <a:rPr lang="hr-HR" dirty="0" err="1" smtClean="0">
                <a:solidFill>
                  <a:srgbClr val="FC620C"/>
                </a:solidFill>
              </a:rPr>
              <a:t>and</a:t>
            </a:r>
            <a:r>
              <a:rPr lang="hr-HR" dirty="0" smtClean="0">
                <a:solidFill>
                  <a:srgbClr val="FC620C"/>
                </a:solidFill>
              </a:rPr>
              <a:t> </a:t>
            </a:r>
            <a:r>
              <a:rPr lang="hr-HR" dirty="0" err="1" smtClean="0">
                <a:solidFill>
                  <a:srgbClr val="FC620C"/>
                </a:solidFill>
              </a:rPr>
              <a:t>working</a:t>
            </a:r>
            <a:r>
              <a:rPr lang="hr-HR" dirty="0" smtClean="0">
                <a:solidFill>
                  <a:srgbClr val="FC620C"/>
                </a:solidFill>
              </a:rPr>
              <a:t> on </a:t>
            </a:r>
            <a:r>
              <a:rPr lang="hr-HR" dirty="0" err="1" smtClean="0">
                <a:solidFill>
                  <a:srgbClr val="FC620C"/>
                </a:solidFill>
              </a:rPr>
              <a:t>projects</a:t>
            </a:r>
            <a:r>
              <a:rPr lang="hr-HR" dirty="0">
                <a:solidFill>
                  <a:srgbClr val="FC620C"/>
                </a:solidFill>
              </a:rPr>
              <a:t> </a:t>
            </a:r>
            <a:r>
              <a:rPr lang="hr-HR" dirty="0" err="1" smtClean="0">
                <a:solidFill>
                  <a:srgbClr val="FC620C"/>
                </a:solidFill>
              </a:rPr>
              <a:t>of</a:t>
            </a:r>
            <a:r>
              <a:rPr lang="hr-HR" dirty="0" smtClean="0">
                <a:solidFill>
                  <a:srgbClr val="FC620C"/>
                </a:solidFill>
              </a:rPr>
              <a:t> </a:t>
            </a:r>
            <a:r>
              <a:rPr lang="hr-HR" dirty="0" err="1" smtClean="0">
                <a:solidFill>
                  <a:srgbClr val="FC620C"/>
                </a:solidFill>
              </a:rPr>
              <a:t>all</a:t>
            </a:r>
            <a:r>
              <a:rPr lang="hr-HR" dirty="0" smtClean="0">
                <a:solidFill>
                  <a:srgbClr val="FC620C"/>
                </a:solidFill>
              </a:rPr>
              <a:t> </a:t>
            </a:r>
            <a:r>
              <a:rPr lang="hr-HR" dirty="0" err="1" smtClean="0">
                <a:solidFill>
                  <a:srgbClr val="FC620C"/>
                </a:solidFill>
              </a:rPr>
              <a:t>kinds</a:t>
            </a:r>
            <a:r>
              <a:rPr lang="hr-HR" dirty="0" smtClean="0">
                <a:solidFill>
                  <a:srgbClr val="FC620C"/>
                </a:solidFill>
              </a:rPr>
              <a:t>. </a:t>
            </a:r>
            <a:r>
              <a:rPr lang="hr-HR" dirty="0" err="1" smtClean="0">
                <a:solidFill>
                  <a:srgbClr val="FC620C"/>
                </a:solidFill>
              </a:rPr>
              <a:t>Why</a:t>
            </a:r>
            <a:r>
              <a:rPr lang="hr-HR" dirty="0" smtClean="0">
                <a:solidFill>
                  <a:srgbClr val="FC620C"/>
                </a:solidFill>
              </a:rPr>
              <a:t>? </a:t>
            </a:r>
            <a:r>
              <a:rPr lang="hr-HR" dirty="0" err="1" smtClean="0">
                <a:solidFill>
                  <a:srgbClr val="FC620C"/>
                </a:solidFill>
              </a:rPr>
              <a:t>Because</a:t>
            </a:r>
            <a:r>
              <a:rPr lang="hr-HR" dirty="0" smtClean="0">
                <a:solidFill>
                  <a:srgbClr val="FC620C"/>
                </a:solidFill>
              </a:rPr>
              <a:t> </a:t>
            </a:r>
            <a:r>
              <a:rPr lang="hr-HR" dirty="0" err="1" smtClean="0">
                <a:solidFill>
                  <a:srgbClr val="FC620C"/>
                </a:solidFill>
              </a:rPr>
              <a:t>school</a:t>
            </a:r>
            <a:r>
              <a:rPr lang="hr-HR" dirty="0" smtClean="0">
                <a:solidFill>
                  <a:srgbClr val="FC620C"/>
                </a:solidFill>
              </a:rPr>
              <a:t> is </a:t>
            </a:r>
            <a:r>
              <a:rPr lang="hr-HR" dirty="0" err="1" smtClean="0">
                <a:solidFill>
                  <a:srgbClr val="FC620C"/>
                </a:solidFill>
              </a:rPr>
              <a:t>not</a:t>
            </a:r>
            <a:r>
              <a:rPr lang="hr-HR" dirty="0" smtClean="0">
                <a:solidFill>
                  <a:srgbClr val="FC620C"/>
                </a:solidFill>
              </a:rPr>
              <a:t> </a:t>
            </a:r>
            <a:r>
              <a:rPr lang="hr-HR" dirty="0" err="1" smtClean="0">
                <a:solidFill>
                  <a:srgbClr val="FC620C"/>
                </a:solidFill>
              </a:rPr>
              <a:t>just</a:t>
            </a:r>
            <a:r>
              <a:rPr lang="hr-HR" dirty="0" smtClean="0">
                <a:solidFill>
                  <a:srgbClr val="FC620C"/>
                </a:solidFill>
              </a:rPr>
              <a:t> a place </a:t>
            </a:r>
            <a:r>
              <a:rPr lang="hr-HR" dirty="0" err="1" smtClean="0">
                <a:solidFill>
                  <a:srgbClr val="FC620C"/>
                </a:solidFill>
              </a:rPr>
              <a:t>where</a:t>
            </a:r>
            <a:r>
              <a:rPr lang="hr-HR" dirty="0" smtClean="0">
                <a:solidFill>
                  <a:srgbClr val="FC620C"/>
                </a:solidFill>
              </a:rPr>
              <a:t> </a:t>
            </a:r>
            <a:r>
              <a:rPr lang="hr-HR" dirty="0" err="1" smtClean="0">
                <a:solidFill>
                  <a:srgbClr val="FC620C"/>
                </a:solidFill>
              </a:rPr>
              <a:t>we</a:t>
            </a:r>
            <a:r>
              <a:rPr lang="hr-HR" dirty="0" smtClean="0">
                <a:solidFill>
                  <a:srgbClr val="FC620C"/>
                </a:solidFill>
              </a:rPr>
              <a:t> talk </a:t>
            </a:r>
            <a:r>
              <a:rPr lang="hr-HR" dirty="0" err="1" smtClean="0">
                <a:solidFill>
                  <a:srgbClr val="FC620C"/>
                </a:solidFill>
              </a:rPr>
              <a:t>about</a:t>
            </a:r>
            <a:r>
              <a:rPr lang="hr-HR" dirty="0" smtClean="0">
                <a:solidFill>
                  <a:srgbClr val="FC620C"/>
                </a:solidFill>
              </a:rPr>
              <a:t> </a:t>
            </a:r>
            <a:r>
              <a:rPr lang="hr-HR" dirty="0" err="1" smtClean="0">
                <a:solidFill>
                  <a:srgbClr val="FC620C"/>
                </a:solidFill>
              </a:rPr>
              <a:t>what</a:t>
            </a:r>
            <a:r>
              <a:rPr lang="hr-HR" dirty="0" smtClean="0">
                <a:solidFill>
                  <a:srgbClr val="FC620C"/>
                </a:solidFill>
              </a:rPr>
              <a:t> a </a:t>
            </a:r>
            <a:r>
              <a:rPr lang="hr-HR" dirty="0" err="1" smtClean="0">
                <a:solidFill>
                  <a:srgbClr val="FC620C"/>
                </a:solidFill>
              </a:rPr>
              <a:t>good</a:t>
            </a:r>
            <a:r>
              <a:rPr lang="hr-HR" dirty="0" smtClean="0">
                <a:solidFill>
                  <a:srgbClr val="FC620C"/>
                </a:solidFill>
              </a:rPr>
              <a:t> life is </a:t>
            </a:r>
            <a:r>
              <a:rPr lang="hr-HR" dirty="0" smtClean="0">
                <a:solidFill>
                  <a:srgbClr val="FC620C"/>
                </a:solidFill>
              </a:rPr>
              <a:t>– </a:t>
            </a:r>
            <a:r>
              <a:rPr lang="hr-HR" dirty="0" err="1" smtClean="0">
                <a:solidFill>
                  <a:srgbClr val="FC620C"/>
                </a:solidFill>
              </a:rPr>
              <a:t>here</a:t>
            </a:r>
            <a:r>
              <a:rPr lang="hr-HR" dirty="0" smtClean="0">
                <a:solidFill>
                  <a:srgbClr val="FC620C"/>
                </a:solidFill>
              </a:rPr>
              <a:t> </a:t>
            </a:r>
            <a:r>
              <a:rPr lang="hr-HR" dirty="0" err="1" smtClean="0">
                <a:solidFill>
                  <a:srgbClr val="FC620C"/>
                </a:solidFill>
              </a:rPr>
              <a:t>we</a:t>
            </a:r>
            <a:r>
              <a:rPr lang="hr-HR" dirty="0" smtClean="0">
                <a:solidFill>
                  <a:srgbClr val="FC620C"/>
                </a:solidFill>
              </a:rPr>
              <a:t> </a:t>
            </a:r>
            <a:r>
              <a:rPr lang="hr-HR" dirty="0" err="1" smtClean="0">
                <a:solidFill>
                  <a:srgbClr val="FC620C"/>
                </a:solidFill>
              </a:rPr>
              <a:t>want</a:t>
            </a:r>
            <a:r>
              <a:rPr lang="hr-HR" dirty="0" smtClean="0">
                <a:solidFill>
                  <a:srgbClr val="FC620C"/>
                </a:solidFill>
              </a:rPr>
              <a:t> to live </a:t>
            </a:r>
            <a:r>
              <a:rPr lang="hr-HR" dirty="0" err="1" smtClean="0">
                <a:solidFill>
                  <a:srgbClr val="FC620C"/>
                </a:solidFill>
              </a:rPr>
              <a:t>that</a:t>
            </a:r>
            <a:r>
              <a:rPr lang="hr-HR" dirty="0" smtClean="0">
                <a:solidFill>
                  <a:srgbClr val="FC620C"/>
                </a:solidFill>
              </a:rPr>
              <a:t> </a:t>
            </a:r>
            <a:r>
              <a:rPr lang="hr-HR" dirty="0" err="1" smtClean="0">
                <a:solidFill>
                  <a:srgbClr val="FC620C"/>
                </a:solidFill>
              </a:rPr>
              <a:t>good</a:t>
            </a:r>
            <a:r>
              <a:rPr lang="hr-HR" dirty="0" smtClean="0">
                <a:solidFill>
                  <a:srgbClr val="FC620C"/>
                </a:solidFill>
              </a:rPr>
              <a:t> life.</a:t>
            </a:r>
            <a:endParaRPr lang="hr-HR" dirty="0">
              <a:solidFill>
                <a:srgbClr val="FC620C"/>
              </a:solidFill>
            </a:endParaRPr>
          </a:p>
          <a:p>
            <a:pPr marL="45720" indent="0">
              <a:buNone/>
            </a:pPr>
            <a:r>
              <a:rPr lang="hr-HR" dirty="0" err="1" smtClean="0">
                <a:solidFill>
                  <a:srgbClr val="FC620C"/>
                </a:solidFill>
              </a:rPr>
              <a:t>If</a:t>
            </a:r>
            <a:r>
              <a:rPr lang="hr-HR" dirty="0" smtClean="0">
                <a:solidFill>
                  <a:srgbClr val="FC620C"/>
                </a:solidFill>
              </a:rPr>
              <a:t> </a:t>
            </a:r>
            <a:r>
              <a:rPr lang="hr-HR" dirty="0" err="1" smtClean="0">
                <a:solidFill>
                  <a:srgbClr val="FC620C"/>
                </a:solidFill>
              </a:rPr>
              <a:t>you</a:t>
            </a:r>
            <a:r>
              <a:rPr lang="hr-HR" dirty="0" smtClean="0">
                <a:solidFill>
                  <a:srgbClr val="FC620C"/>
                </a:solidFill>
              </a:rPr>
              <a:t> </a:t>
            </a:r>
            <a:r>
              <a:rPr lang="hr-HR" dirty="0" err="1" smtClean="0">
                <a:solidFill>
                  <a:srgbClr val="FC620C"/>
                </a:solidFill>
              </a:rPr>
              <a:t>want</a:t>
            </a:r>
            <a:r>
              <a:rPr lang="hr-HR" dirty="0" smtClean="0">
                <a:solidFill>
                  <a:srgbClr val="FC620C"/>
                </a:solidFill>
              </a:rPr>
              <a:t> to </a:t>
            </a:r>
            <a:r>
              <a:rPr lang="hr-HR" dirty="0" err="1" smtClean="0">
                <a:solidFill>
                  <a:srgbClr val="FC620C"/>
                </a:solidFill>
              </a:rPr>
              <a:t>know</a:t>
            </a:r>
            <a:r>
              <a:rPr lang="hr-HR" dirty="0" smtClean="0">
                <a:solidFill>
                  <a:srgbClr val="FC620C"/>
                </a:solidFill>
              </a:rPr>
              <a:t> more </a:t>
            </a:r>
            <a:r>
              <a:rPr lang="hr-HR" dirty="0" err="1" smtClean="0">
                <a:solidFill>
                  <a:srgbClr val="FC620C"/>
                </a:solidFill>
              </a:rPr>
              <a:t>about</a:t>
            </a:r>
            <a:r>
              <a:rPr lang="hr-HR" dirty="0" smtClean="0">
                <a:solidFill>
                  <a:srgbClr val="FC620C"/>
                </a:solidFill>
              </a:rPr>
              <a:t> </a:t>
            </a:r>
            <a:r>
              <a:rPr lang="hr-HR" dirty="0" err="1" smtClean="0">
                <a:solidFill>
                  <a:srgbClr val="FC620C"/>
                </a:solidFill>
              </a:rPr>
              <a:t>our</a:t>
            </a:r>
            <a:r>
              <a:rPr lang="hr-HR" dirty="0" smtClean="0">
                <a:solidFill>
                  <a:srgbClr val="FC620C"/>
                </a:solidFill>
              </a:rPr>
              <a:t> </a:t>
            </a:r>
            <a:r>
              <a:rPr lang="hr-HR" dirty="0" err="1" smtClean="0">
                <a:solidFill>
                  <a:srgbClr val="FC620C"/>
                </a:solidFill>
              </a:rPr>
              <a:t>school</a:t>
            </a:r>
            <a:r>
              <a:rPr lang="hr-HR" dirty="0" smtClean="0">
                <a:solidFill>
                  <a:srgbClr val="FC620C"/>
                </a:solidFill>
              </a:rPr>
              <a:t> </a:t>
            </a:r>
            <a:r>
              <a:rPr lang="hr-HR" dirty="0" err="1" smtClean="0">
                <a:solidFill>
                  <a:srgbClr val="FC620C"/>
                </a:solidFill>
              </a:rPr>
              <a:t>please</a:t>
            </a:r>
            <a:r>
              <a:rPr lang="hr-HR" dirty="0" smtClean="0">
                <a:solidFill>
                  <a:srgbClr val="FC620C"/>
                </a:solidFill>
              </a:rPr>
              <a:t> </a:t>
            </a:r>
            <a:r>
              <a:rPr lang="hr-HR" dirty="0" err="1" smtClean="0">
                <a:solidFill>
                  <a:srgbClr val="FC620C"/>
                </a:solidFill>
              </a:rPr>
              <a:t>visit</a:t>
            </a:r>
            <a:r>
              <a:rPr lang="hr-HR" dirty="0" smtClean="0">
                <a:solidFill>
                  <a:srgbClr val="FC620C"/>
                </a:solidFill>
              </a:rPr>
              <a:t> </a:t>
            </a:r>
            <a:r>
              <a:rPr lang="hr-HR" dirty="0" err="1" smtClean="0">
                <a:solidFill>
                  <a:srgbClr val="FC620C"/>
                </a:solidFill>
              </a:rPr>
              <a:t>us</a:t>
            </a:r>
            <a:r>
              <a:rPr lang="hr-HR" dirty="0" smtClean="0">
                <a:solidFill>
                  <a:srgbClr val="FC620C"/>
                </a:solidFill>
              </a:rPr>
              <a:t> at:</a:t>
            </a:r>
          </a:p>
          <a:p>
            <a:pPr marL="45720" indent="0">
              <a:buNone/>
            </a:pPr>
            <a:r>
              <a:rPr lang="hr-HR" u="sng" dirty="0">
                <a:solidFill>
                  <a:srgbClr val="00B050"/>
                </a:solidFill>
                <a:hlinkClick r:id="rId2"/>
              </a:rPr>
              <a:t>http://os-vnazor-komletinci.skole.hr/</a:t>
            </a:r>
            <a:r>
              <a:rPr lang="hr-HR" dirty="0">
                <a:solidFill>
                  <a:srgbClr val="00B050"/>
                </a:solidFill>
              </a:rPr>
              <a:t> </a:t>
            </a:r>
            <a:r>
              <a:rPr lang="hr-HR" dirty="0" smtClean="0">
                <a:solidFill>
                  <a:srgbClr val="00B050"/>
                </a:solidFill>
              </a:rPr>
              <a:t> </a:t>
            </a:r>
            <a:endParaRPr lang="en-US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00002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C:\Users\x\Desktop\DSCN1095.JPG"/>
          <p:cNvPicPr/>
          <p:nvPr/>
        </p:nvPicPr>
        <p:blipFill>
          <a:blip r:embed="rId2" cstate="print"/>
          <a:srcRect l="13388" t="9271" r="4463" b="32009"/>
          <a:stretch>
            <a:fillRect/>
          </a:stretch>
        </p:blipFill>
        <p:spPr bwMode="auto">
          <a:xfrm>
            <a:off x="2107606" y="1190565"/>
            <a:ext cx="8655532" cy="4637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858601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640123"/>
          </a:xfrm>
        </p:spPr>
        <p:txBody>
          <a:bodyPr>
            <a:normAutofit fontScale="90000"/>
          </a:bodyPr>
          <a:lstStyle/>
          <a:p>
            <a:pPr algn="l"/>
            <a:r>
              <a:rPr lang="hr-HR" sz="3200" b="1" dirty="0" smtClean="0">
                <a:solidFill>
                  <a:srgbClr val="FC620C"/>
                </a:solidFill>
              </a:rPr>
              <a:t/>
            </a:r>
            <a:br>
              <a:rPr lang="hr-HR" sz="3200" b="1" dirty="0" smtClean="0">
                <a:solidFill>
                  <a:srgbClr val="FC620C"/>
                </a:solidFill>
              </a:rPr>
            </a:br>
            <a:r>
              <a:rPr lang="hr-HR" sz="3200" b="1" dirty="0">
                <a:solidFill>
                  <a:srgbClr val="FC620C"/>
                </a:solidFill>
              </a:rPr>
              <a:t/>
            </a:r>
            <a:br>
              <a:rPr lang="hr-HR" sz="3200" b="1" dirty="0">
                <a:solidFill>
                  <a:srgbClr val="FC620C"/>
                </a:solidFill>
              </a:rPr>
            </a:br>
            <a:r>
              <a:rPr lang="hr-HR" sz="3200" b="1" dirty="0" smtClean="0">
                <a:solidFill>
                  <a:srgbClr val="FC620C"/>
                </a:solidFill>
              </a:rPr>
              <a:t/>
            </a:r>
            <a:br>
              <a:rPr lang="hr-HR" sz="3200" b="1" dirty="0" smtClean="0">
                <a:solidFill>
                  <a:srgbClr val="FC620C"/>
                </a:solidFill>
              </a:rPr>
            </a:br>
            <a:r>
              <a:rPr lang="hr-HR" sz="3200" b="1" dirty="0" err="1" smtClean="0">
                <a:solidFill>
                  <a:srgbClr val="FC620C"/>
                </a:solidFill>
              </a:rPr>
              <a:t>Why</a:t>
            </a:r>
            <a:r>
              <a:rPr lang="hr-HR" sz="3200" b="1" dirty="0" smtClean="0">
                <a:solidFill>
                  <a:srgbClr val="FC620C"/>
                </a:solidFill>
              </a:rPr>
              <a:t> </a:t>
            </a:r>
            <a:r>
              <a:rPr lang="hr-HR" sz="3200" b="1" dirty="0" err="1" smtClean="0">
                <a:solidFill>
                  <a:srgbClr val="FC620C"/>
                </a:solidFill>
              </a:rPr>
              <a:t>did</a:t>
            </a:r>
            <a:r>
              <a:rPr lang="hr-HR" sz="3200" b="1" dirty="0" smtClean="0">
                <a:solidFill>
                  <a:srgbClr val="FC620C"/>
                </a:solidFill>
              </a:rPr>
              <a:t> </a:t>
            </a:r>
            <a:r>
              <a:rPr lang="hr-HR" sz="3200" b="1" dirty="0" err="1" smtClean="0">
                <a:solidFill>
                  <a:srgbClr val="FC620C"/>
                </a:solidFill>
              </a:rPr>
              <a:t>we</a:t>
            </a:r>
            <a:r>
              <a:rPr lang="hr-HR" sz="3200" b="1" dirty="0" smtClean="0">
                <a:solidFill>
                  <a:srgbClr val="FC620C"/>
                </a:solidFill>
              </a:rPr>
              <a:t> </a:t>
            </a:r>
            <a:r>
              <a:rPr lang="hr-HR" sz="3200" b="1" dirty="0" err="1" smtClean="0">
                <a:solidFill>
                  <a:srgbClr val="FC620C"/>
                </a:solidFill>
              </a:rPr>
              <a:t>decide</a:t>
            </a:r>
            <a:r>
              <a:rPr lang="hr-HR" sz="3200" b="1" dirty="0" smtClean="0">
                <a:solidFill>
                  <a:srgbClr val="FC620C"/>
                </a:solidFill>
              </a:rPr>
              <a:t> to start </a:t>
            </a:r>
            <a:r>
              <a:rPr lang="hr-HR" sz="3200" b="1" dirty="0" err="1" smtClean="0">
                <a:solidFill>
                  <a:srgbClr val="FC620C"/>
                </a:solidFill>
              </a:rPr>
              <a:t>this</a:t>
            </a:r>
            <a:r>
              <a:rPr lang="hr-HR" sz="3200" b="1" dirty="0" smtClean="0">
                <a:solidFill>
                  <a:srgbClr val="FC620C"/>
                </a:solidFill>
              </a:rPr>
              <a:t> </a:t>
            </a:r>
            <a:r>
              <a:rPr lang="hr-HR" sz="3200" b="1" dirty="0" err="1" smtClean="0">
                <a:solidFill>
                  <a:srgbClr val="FC620C"/>
                </a:solidFill>
              </a:rPr>
              <a:t>eTwinning</a:t>
            </a:r>
            <a:r>
              <a:rPr lang="hr-HR" sz="3200" b="1" dirty="0" smtClean="0">
                <a:solidFill>
                  <a:srgbClr val="FC620C"/>
                </a:solidFill>
              </a:rPr>
              <a:t> </a:t>
            </a:r>
            <a:r>
              <a:rPr lang="hr-HR" sz="3200" b="1" dirty="0" err="1" smtClean="0">
                <a:solidFill>
                  <a:srgbClr val="FC620C"/>
                </a:solidFill>
              </a:rPr>
              <a:t>project</a:t>
            </a:r>
            <a:r>
              <a:rPr lang="hr-HR" sz="3200" b="1" dirty="0" smtClean="0">
                <a:solidFill>
                  <a:srgbClr val="FC620C"/>
                </a:solidFill>
              </a:rPr>
              <a:t>?</a:t>
            </a:r>
            <a:r>
              <a:rPr lang="hr-HR" dirty="0" smtClean="0">
                <a:solidFill>
                  <a:srgbClr val="FC620C"/>
                </a:solidFill>
              </a:rPr>
              <a:t/>
            </a:r>
            <a:br>
              <a:rPr lang="hr-HR" dirty="0" smtClean="0">
                <a:solidFill>
                  <a:srgbClr val="FC620C"/>
                </a:solidFill>
              </a:rPr>
            </a:br>
            <a:r>
              <a:rPr lang="hr-HR" dirty="0">
                <a:solidFill>
                  <a:srgbClr val="FC620C"/>
                </a:solidFill>
              </a:rPr>
              <a:t/>
            </a:r>
            <a:br>
              <a:rPr lang="hr-HR" dirty="0">
                <a:solidFill>
                  <a:srgbClr val="FC620C"/>
                </a:solidFill>
              </a:rPr>
            </a:br>
            <a:endParaRPr lang="en-US" sz="2400" dirty="0">
              <a:solidFill>
                <a:srgbClr val="FC620C"/>
              </a:solidFill>
            </a:endParaRPr>
          </a:p>
        </p:txBody>
      </p:sp>
      <p:sp>
        <p:nvSpPr>
          <p:cNvPr id="2" name="Rezervirano mjesto teksta 1"/>
          <p:cNvSpPr>
            <a:spLocks noGrp="1"/>
          </p:cNvSpPr>
          <p:nvPr>
            <p:ph type="body" sz="half" idx="2"/>
          </p:nvPr>
        </p:nvSpPr>
        <p:spPr>
          <a:xfrm>
            <a:off x="438412" y="2292263"/>
            <a:ext cx="11285950" cy="3727537"/>
          </a:xfrm>
        </p:spPr>
        <p:txBody>
          <a:bodyPr>
            <a:normAutofit/>
          </a:bodyPr>
          <a:lstStyle/>
          <a:p>
            <a:pPr algn="just"/>
            <a:r>
              <a:rPr lang="hr-HR" sz="2400" dirty="0" err="1" smtClean="0">
                <a:solidFill>
                  <a:srgbClr val="FC620C"/>
                </a:solidFill>
              </a:rPr>
              <a:t>Since</a:t>
            </a:r>
            <a:r>
              <a:rPr lang="hr-HR" sz="2400" dirty="0" smtClean="0">
                <a:solidFill>
                  <a:srgbClr val="FC620C"/>
                </a:solidFill>
              </a:rPr>
              <a:t> </a:t>
            </a:r>
            <a:r>
              <a:rPr lang="hr-HR" sz="2400" dirty="0" err="1">
                <a:solidFill>
                  <a:srgbClr val="FC620C"/>
                </a:solidFill>
              </a:rPr>
              <a:t>we</a:t>
            </a:r>
            <a:r>
              <a:rPr lang="hr-HR" sz="2400" dirty="0">
                <a:solidFill>
                  <a:srgbClr val="FC620C"/>
                </a:solidFill>
              </a:rPr>
              <a:t> </a:t>
            </a:r>
            <a:r>
              <a:rPr lang="hr-HR" sz="2400" dirty="0" err="1" smtClean="0">
                <a:solidFill>
                  <a:srgbClr val="FC620C"/>
                </a:solidFill>
              </a:rPr>
              <a:t>heard</a:t>
            </a:r>
            <a:r>
              <a:rPr lang="hr-HR" sz="2400" dirty="0" smtClean="0">
                <a:solidFill>
                  <a:srgbClr val="FC620C"/>
                </a:solidFill>
              </a:rPr>
              <a:t> </a:t>
            </a:r>
            <a:r>
              <a:rPr lang="hr-HR" sz="2400" dirty="0" err="1">
                <a:solidFill>
                  <a:srgbClr val="FC620C"/>
                </a:solidFill>
              </a:rPr>
              <a:t>many</a:t>
            </a:r>
            <a:r>
              <a:rPr lang="hr-HR" sz="2400" dirty="0">
                <a:solidFill>
                  <a:srgbClr val="FC620C"/>
                </a:solidFill>
              </a:rPr>
              <a:t> </a:t>
            </a:r>
            <a:r>
              <a:rPr lang="hr-HR" sz="2400" dirty="0" err="1">
                <a:solidFill>
                  <a:srgbClr val="FC620C"/>
                </a:solidFill>
              </a:rPr>
              <a:t>wonderful</a:t>
            </a:r>
            <a:r>
              <a:rPr lang="hr-HR" sz="2400" dirty="0">
                <a:solidFill>
                  <a:srgbClr val="FC620C"/>
                </a:solidFill>
              </a:rPr>
              <a:t> </a:t>
            </a:r>
            <a:r>
              <a:rPr lang="hr-HR" sz="2400" dirty="0" err="1">
                <a:solidFill>
                  <a:srgbClr val="FC620C"/>
                </a:solidFill>
              </a:rPr>
              <a:t>stories</a:t>
            </a:r>
            <a:r>
              <a:rPr lang="hr-HR" sz="2400" dirty="0">
                <a:solidFill>
                  <a:srgbClr val="FC620C"/>
                </a:solidFill>
              </a:rPr>
              <a:t> </a:t>
            </a:r>
            <a:r>
              <a:rPr lang="hr-HR" sz="2400" dirty="0" err="1">
                <a:solidFill>
                  <a:srgbClr val="FC620C"/>
                </a:solidFill>
              </a:rPr>
              <a:t>about</a:t>
            </a:r>
            <a:r>
              <a:rPr lang="hr-HR" sz="2400" dirty="0">
                <a:solidFill>
                  <a:srgbClr val="FC620C"/>
                </a:solidFill>
              </a:rPr>
              <a:t> how </a:t>
            </a:r>
            <a:r>
              <a:rPr lang="hr-HR" sz="2400" dirty="0" err="1">
                <a:solidFill>
                  <a:srgbClr val="FC620C"/>
                </a:solidFill>
              </a:rPr>
              <a:t>interesting</a:t>
            </a:r>
            <a:r>
              <a:rPr lang="hr-HR" sz="2400" dirty="0">
                <a:solidFill>
                  <a:srgbClr val="FC620C"/>
                </a:solidFill>
              </a:rPr>
              <a:t> </a:t>
            </a:r>
            <a:r>
              <a:rPr lang="hr-HR" sz="2400" dirty="0" err="1">
                <a:solidFill>
                  <a:srgbClr val="FC620C"/>
                </a:solidFill>
              </a:rPr>
              <a:t>it</a:t>
            </a:r>
            <a:r>
              <a:rPr lang="hr-HR" sz="2400" dirty="0">
                <a:solidFill>
                  <a:srgbClr val="FC620C"/>
                </a:solidFill>
              </a:rPr>
              <a:t> </a:t>
            </a:r>
            <a:r>
              <a:rPr lang="hr-HR" sz="2400" dirty="0" err="1" smtClean="0">
                <a:solidFill>
                  <a:srgbClr val="FC620C"/>
                </a:solidFill>
              </a:rPr>
              <a:t>was</a:t>
            </a:r>
            <a:r>
              <a:rPr lang="hr-HR" sz="2400" dirty="0" smtClean="0">
                <a:solidFill>
                  <a:srgbClr val="FC620C"/>
                </a:solidFill>
              </a:rPr>
              <a:t> </a:t>
            </a:r>
            <a:r>
              <a:rPr lang="hr-HR" sz="2400" dirty="0">
                <a:solidFill>
                  <a:srgbClr val="FC620C"/>
                </a:solidFill>
              </a:rPr>
              <a:t>for </a:t>
            </a:r>
            <a:r>
              <a:rPr lang="hr-HR" sz="2400" dirty="0" err="1">
                <a:solidFill>
                  <a:srgbClr val="FC620C"/>
                </a:solidFill>
              </a:rPr>
              <a:t>both</a:t>
            </a:r>
            <a:r>
              <a:rPr lang="hr-HR" sz="2400" dirty="0">
                <a:solidFill>
                  <a:srgbClr val="FC620C"/>
                </a:solidFill>
              </a:rPr>
              <a:t> </a:t>
            </a:r>
            <a:r>
              <a:rPr lang="hr-HR" sz="2400" dirty="0" err="1">
                <a:solidFill>
                  <a:srgbClr val="FC620C"/>
                </a:solidFill>
              </a:rPr>
              <a:t>teachers</a:t>
            </a:r>
            <a:r>
              <a:rPr lang="hr-HR" sz="2400" dirty="0">
                <a:solidFill>
                  <a:srgbClr val="FC620C"/>
                </a:solidFill>
              </a:rPr>
              <a:t> </a:t>
            </a:r>
            <a:r>
              <a:rPr lang="hr-HR" sz="2400" dirty="0" err="1">
                <a:solidFill>
                  <a:srgbClr val="FC620C"/>
                </a:solidFill>
              </a:rPr>
              <a:t>and</a:t>
            </a:r>
            <a:r>
              <a:rPr lang="hr-HR" sz="2400" dirty="0">
                <a:solidFill>
                  <a:srgbClr val="FC620C"/>
                </a:solidFill>
              </a:rPr>
              <a:t> </a:t>
            </a:r>
            <a:r>
              <a:rPr lang="hr-HR" sz="2400" dirty="0" err="1">
                <a:solidFill>
                  <a:srgbClr val="FC620C"/>
                </a:solidFill>
              </a:rPr>
              <a:t>pupils</a:t>
            </a:r>
            <a:r>
              <a:rPr lang="hr-HR" sz="2400" dirty="0">
                <a:solidFill>
                  <a:srgbClr val="FC620C"/>
                </a:solidFill>
              </a:rPr>
              <a:t> to </a:t>
            </a:r>
            <a:r>
              <a:rPr lang="hr-HR" sz="2400" dirty="0" err="1">
                <a:solidFill>
                  <a:srgbClr val="FC620C"/>
                </a:solidFill>
              </a:rPr>
              <a:t>work</a:t>
            </a:r>
            <a:r>
              <a:rPr lang="hr-HR" sz="2400" dirty="0">
                <a:solidFill>
                  <a:srgbClr val="FC620C"/>
                </a:solidFill>
              </a:rPr>
              <a:t> on </a:t>
            </a:r>
            <a:r>
              <a:rPr lang="hr-HR" sz="2400" dirty="0" err="1">
                <a:solidFill>
                  <a:srgbClr val="FC620C"/>
                </a:solidFill>
              </a:rPr>
              <a:t>such</a:t>
            </a:r>
            <a:r>
              <a:rPr lang="hr-HR" sz="2400" dirty="0">
                <a:solidFill>
                  <a:srgbClr val="FC620C"/>
                </a:solidFill>
              </a:rPr>
              <a:t> </a:t>
            </a:r>
            <a:r>
              <a:rPr lang="hr-HR" sz="2400" dirty="0" err="1">
                <a:solidFill>
                  <a:srgbClr val="FC620C"/>
                </a:solidFill>
              </a:rPr>
              <a:t>projects</a:t>
            </a:r>
            <a:r>
              <a:rPr lang="hr-HR" sz="2400" dirty="0">
                <a:solidFill>
                  <a:srgbClr val="FC620C"/>
                </a:solidFill>
              </a:rPr>
              <a:t>, </a:t>
            </a:r>
            <a:r>
              <a:rPr lang="hr-HR" sz="2400" dirty="0" err="1">
                <a:solidFill>
                  <a:srgbClr val="FC620C"/>
                </a:solidFill>
              </a:rPr>
              <a:t>we</a:t>
            </a:r>
            <a:r>
              <a:rPr lang="hr-HR" sz="2400" dirty="0">
                <a:solidFill>
                  <a:srgbClr val="FC620C"/>
                </a:solidFill>
              </a:rPr>
              <a:t> </a:t>
            </a:r>
            <a:r>
              <a:rPr lang="hr-HR" sz="2400" dirty="0" err="1">
                <a:solidFill>
                  <a:srgbClr val="FC620C"/>
                </a:solidFill>
              </a:rPr>
              <a:t>decide</a:t>
            </a:r>
            <a:r>
              <a:rPr lang="hr-HR" sz="2400" dirty="0">
                <a:solidFill>
                  <a:srgbClr val="FC620C"/>
                </a:solidFill>
              </a:rPr>
              <a:t> to </a:t>
            </a:r>
            <a:r>
              <a:rPr lang="hr-HR" sz="2400" dirty="0" err="1">
                <a:solidFill>
                  <a:srgbClr val="FC620C"/>
                </a:solidFill>
              </a:rPr>
              <a:t>create</a:t>
            </a:r>
            <a:r>
              <a:rPr lang="hr-HR" sz="2400" dirty="0">
                <a:solidFill>
                  <a:srgbClr val="FC620C"/>
                </a:solidFill>
              </a:rPr>
              <a:t> a story </a:t>
            </a:r>
            <a:r>
              <a:rPr lang="hr-HR" sz="2400" dirty="0" err="1">
                <a:solidFill>
                  <a:srgbClr val="FC620C"/>
                </a:solidFill>
              </a:rPr>
              <a:t>of</a:t>
            </a:r>
            <a:r>
              <a:rPr lang="hr-HR" sz="2400" dirty="0">
                <a:solidFill>
                  <a:srgbClr val="FC620C"/>
                </a:solidFill>
              </a:rPr>
              <a:t> </a:t>
            </a:r>
            <a:r>
              <a:rPr lang="hr-HR" sz="2400" dirty="0" err="1">
                <a:solidFill>
                  <a:srgbClr val="FC620C"/>
                </a:solidFill>
              </a:rPr>
              <a:t>our</a:t>
            </a:r>
            <a:r>
              <a:rPr lang="hr-HR" sz="2400" dirty="0">
                <a:solidFill>
                  <a:srgbClr val="FC620C"/>
                </a:solidFill>
              </a:rPr>
              <a:t> </a:t>
            </a:r>
            <a:r>
              <a:rPr lang="hr-HR" sz="2400" dirty="0" err="1">
                <a:solidFill>
                  <a:srgbClr val="FC620C"/>
                </a:solidFill>
              </a:rPr>
              <a:t>own</a:t>
            </a:r>
            <a:r>
              <a:rPr lang="hr-HR" sz="2400" dirty="0" smtClean="0">
                <a:solidFill>
                  <a:srgbClr val="FC620C"/>
                </a:solidFill>
              </a:rPr>
              <a:t>. </a:t>
            </a:r>
            <a:r>
              <a:rPr lang="hr-HR" sz="2400" dirty="0">
                <a:solidFill>
                  <a:srgbClr val="FC620C"/>
                </a:solidFill>
              </a:rPr>
              <a:t/>
            </a:r>
            <a:br>
              <a:rPr lang="hr-HR" sz="2400" dirty="0">
                <a:solidFill>
                  <a:srgbClr val="FC620C"/>
                </a:solidFill>
              </a:rPr>
            </a:br>
            <a:endParaRPr lang="hr-HR" sz="2400" dirty="0" smtClean="0">
              <a:solidFill>
                <a:srgbClr val="FC620C"/>
              </a:solidFill>
            </a:endParaRPr>
          </a:p>
          <a:p>
            <a:pPr algn="just"/>
            <a:r>
              <a:rPr lang="hr-HR" sz="2400" dirty="0" err="1" smtClean="0">
                <a:solidFill>
                  <a:srgbClr val="FC620C"/>
                </a:solidFill>
              </a:rPr>
              <a:t>We</a:t>
            </a:r>
            <a:r>
              <a:rPr lang="hr-HR" sz="2400" dirty="0" smtClean="0">
                <a:solidFill>
                  <a:srgbClr val="FC620C"/>
                </a:solidFill>
              </a:rPr>
              <a:t> </a:t>
            </a:r>
            <a:r>
              <a:rPr lang="hr-HR" sz="2400" dirty="0" err="1">
                <a:solidFill>
                  <a:srgbClr val="FC620C"/>
                </a:solidFill>
              </a:rPr>
              <a:t>wanted</a:t>
            </a:r>
            <a:r>
              <a:rPr lang="hr-HR" sz="2400" dirty="0">
                <a:solidFill>
                  <a:srgbClr val="FC620C"/>
                </a:solidFill>
              </a:rPr>
              <a:t> to show </a:t>
            </a:r>
            <a:r>
              <a:rPr lang="hr-HR" sz="2400" dirty="0" err="1">
                <a:solidFill>
                  <a:srgbClr val="FC620C"/>
                </a:solidFill>
              </a:rPr>
              <a:t>our</a:t>
            </a:r>
            <a:r>
              <a:rPr lang="hr-HR" sz="2400" dirty="0">
                <a:solidFill>
                  <a:srgbClr val="FC620C"/>
                </a:solidFill>
              </a:rPr>
              <a:t> </a:t>
            </a:r>
            <a:r>
              <a:rPr lang="hr-HR" sz="2400" dirty="0" err="1">
                <a:solidFill>
                  <a:srgbClr val="FC620C"/>
                </a:solidFill>
              </a:rPr>
              <a:t>creativity</a:t>
            </a:r>
            <a:r>
              <a:rPr lang="hr-HR" sz="2400" dirty="0">
                <a:solidFill>
                  <a:srgbClr val="FC620C"/>
                </a:solidFill>
              </a:rPr>
              <a:t> </a:t>
            </a:r>
            <a:r>
              <a:rPr lang="hr-HR" sz="2400" dirty="0" err="1">
                <a:solidFill>
                  <a:srgbClr val="FC620C"/>
                </a:solidFill>
              </a:rPr>
              <a:t>through</a:t>
            </a:r>
            <a:r>
              <a:rPr lang="hr-HR" sz="2400" dirty="0">
                <a:solidFill>
                  <a:srgbClr val="FC620C"/>
                </a:solidFill>
              </a:rPr>
              <a:t> </a:t>
            </a:r>
            <a:r>
              <a:rPr lang="hr-HR" sz="2400" dirty="0" err="1">
                <a:solidFill>
                  <a:srgbClr val="FC620C"/>
                </a:solidFill>
              </a:rPr>
              <a:t>collaboration</a:t>
            </a:r>
            <a:r>
              <a:rPr lang="hr-HR" sz="2400" dirty="0">
                <a:solidFill>
                  <a:srgbClr val="FC620C"/>
                </a:solidFill>
              </a:rPr>
              <a:t> </a:t>
            </a:r>
            <a:r>
              <a:rPr lang="hr-HR" sz="2400" dirty="0" err="1">
                <a:solidFill>
                  <a:srgbClr val="FC620C"/>
                </a:solidFill>
              </a:rPr>
              <a:t>with</a:t>
            </a:r>
            <a:r>
              <a:rPr lang="hr-HR" sz="2400" dirty="0">
                <a:solidFill>
                  <a:srgbClr val="FC620C"/>
                </a:solidFill>
              </a:rPr>
              <a:t> </a:t>
            </a:r>
            <a:r>
              <a:rPr lang="hr-HR" sz="2400" dirty="0" err="1">
                <a:solidFill>
                  <a:srgbClr val="FC620C"/>
                </a:solidFill>
              </a:rPr>
              <a:t>teachers</a:t>
            </a:r>
            <a:r>
              <a:rPr lang="hr-HR" sz="2400" dirty="0">
                <a:solidFill>
                  <a:srgbClr val="FC620C"/>
                </a:solidFill>
              </a:rPr>
              <a:t> </a:t>
            </a:r>
            <a:r>
              <a:rPr lang="hr-HR" sz="2400" dirty="0" err="1">
                <a:solidFill>
                  <a:srgbClr val="FC620C"/>
                </a:solidFill>
              </a:rPr>
              <a:t>and</a:t>
            </a:r>
            <a:r>
              <a:rPr lang="hr-HR" sz="2400" dirty="0">
                <a:solidFill>
                  <a:srgbClr val="FC620C"/>
                </a:solidFill>
              </a:rPr>
              <a:t> </a:t>
            </a:r>
            <a:r>
              <a:rPr lang="hr-HR" sz="2400" dirty="0" err="1">
                <a:solidFill>
                  <a:srgbClr val="FC620C"/>
                </a:solidFill>
              </a:rPr>
              <a:t>pupils</a:t>
            </a:r>
            <a:r>
              <a:rPr lang="hr-HR" sz="2400" dirty="0">
                <a:solidFill>
                  <a:srgbClr val="FC620C"/>
                </a:solidFill>
              </a:rPr>
              <a:t> </a:t>
            </a:r>
            <a:r>
              <a:rPr lang="hr-HR" sz="2400" dirty="0" err="1">
                <a:solidFill>
                  <a:srgbClr val="FC620C"/>
                </a:solidFill>
              </a:rPr>
              <a:t>from</a:t>
            </a:r>
            <a:r>
              <a:rPr lang="hr-HR" sz="2400" dirty="0">
                <a:solidFill>
                  <a:srgbClr val="FC620C"/>
                </a:solidFill>
              </a:rPr>
              <a:t> </a:t>
            </a:r>
            <a:r>
              <a:rPr lang="hr-HR" sz="2400" dirty="0" err="1">
                <a:solidFill>
                  <a:srgbClr val="FC620C"/>
                </a:solidFill>
              </a:rPr>
              <a:t>other</a:t>
            </a:r>
            <a:r>
              <a:rPr lang="hr-HR" sz="2400" dirty="0">
                <a:solidFill>
                  <a:srgbClr val="FC620C"/>
                </a:solidFill>
              </a:rPr>
              <a:t> </a:t>
            </a:r>
            <a:r>
              <a:rPr lang="hr-HR" sz="2400" dirty="0" err="1">
                <a:solidFill>
                  <a:srgbClr val="FC620C"/>
                </a:solidFill>
              </a:rPr>
              <a:t>countries</a:t>
            </a:r>
            <a:r>
              <a:rPr lang="hr-HR" sz="2400" dirty="0">
                <a:solidFill>
                  <a:srgbClr val="FC620C"/>
                </a:solidFill>
              </a:rPr>
              <a:t> </a:t>
            </a:r>
            <a:r>
              <a:rPr lang="hr-HR" sz="2400" dirty="0" err="1">
                <a:solidFill>
                  <a:srgbClr val="FC620C"/>
                </a:solidFill>
              </a:rPr>
              <a:t>because</a:t>
            </a:r>
            <a:r>
              <a:rPr lang="hr-HR" sz="2400" dirty="0">
                <a:solidFill>
                  <a:srgbClr val="FC620C"/>
                </a:solidFill>
              </a:rPr>
              <a:t> </a:t>
            </a:r>
            <a:r>
              <a:rPr lang="hr-HR" sz="2400" dirty="0" err="1">
                <a:solidFill>
                  <a:srgbClr val="FC620C"/>
                </a:solidFill>
              </a:rPr>
              <a:t>it</a:t>
            </a:r>
            <a:r>
              <a:rPr lang="hr-HR" sz="2400" dirty="0">
                <a:solidFill>
                  <a:srgbClr val="FC620C"/>
                </a:solidFill>
              </a:rPr>
              <a:t> </a:t>
            </a:r>
            <a:r>
              <a:rPr lang="hr-HR" sz="2400" dirty="0" err="1">
                <a:solidFill>
                  <a:srgbClr val="FC620C"/>
                </a:solidFill>
              </a:rPr>
              <a:t>seemed</a:t>
            </a:r>
            <a:r>
              <a:rPr lang="hr-HR" sz="2400" dirty="0">
                <a:solidFill>
                  <a:srgbClr val="FC620C"/>
                </a:solidFill>
              </a:rPr>
              <a:t> </a:t>
            </a:r>
            <a:r>
              <a:rPr lang="hr-HR" sz="2400" dirty="0" err="1">
                <a:solidFill>
                  <a:srgbClr val="FC620C"/>
                </a:solidFill>
              </a:rPr>
              <a:t>like</a:t>
            </a:r>
            <a:r>
              <a:rPr lang="hr-HR" sz="2400" dirty="0">
                <a:solidFill>
                  <a:srgbClr val="FC620C"/>
                </a:solidFill>
              </a:rPr>
              <a:t> </a:t>
            </a:r>
            <a:r>
              <a:rPr lang="hr-HR" sz="2400" dirty="0" err="1">
                <a:solidFill>
                  <a:srgbClr val="FC620C"/>
                </a:solidFill>
              </a:rPr>
              <a:t>the</a:t>
            </a:r>
            <a:r>
              <a:rPr lang="hr-HR" sz="2400" dirty="0">
                <a:solidFill>
                  <a:srgbClr val="FC620C"/>
                </a:solidFill>
              </a:rPr>
              <a:t> </a:t>
            </a:r>
            <a:r>
              <a:rPr lang="hr-HR" sz="2400" dirty="0" err="1">
                <a:solidFill>
                  <a:srgbClr val="FC620C"/>
                </a:solidFill>
              </a:rPr>
              <a:t>best</a:t>
            </a:r>
            <a:r>
              <a:rPr lang="hr-HR" sz="2400" dirty="0">
                <a:solidFill>
                  <a:srgbClr val="FC620C"/>
                </a:solidFill>
              </a:rPr>
              <a:t> </a:t>
            </a:r>
            <a:r>
              <a:rPr lang="hr-HR" sz="2400" dirty="0" err="1">
                <a:solidFill>
                  <a:srgbClr val="FC620C"/>
                </a:solidFill>
              </a:rPr>
              <a:t>way</a:t>
            </a:r>
            <a:r>
              <a:rPr lang="hr-HR" sz="2400" dirty="0">
                <a:solidFill>
                  <a:srgbClr val="FC620C"/>
                </a:solidFill>
              </a:rPr>
              <a:t> </a:t>
            </a:r>
            <a:r>
              <a:rPr lang="hr-HR" sz="2400" dirty="0" err="1">
                <a:solidFill>
                  <a:srgbClr val="FC620C"/>
                </a:solidFill>
              </a:rPr>
              <a:t>of</a:t>
            </a:r>
            <a:r>
              <a:rPr lang="hr-HR" sz="2400" dirty="0">
                <a:solidFill>
                  <a:srgbClr val="FC620C"/>
                </a:solidFill>
              </a:rPr>
              <a:t> </a:t>
            </a:r>
            <a:r>
              <a:rPr lang="hr-HR" sz="2400" dirty="0" err="1">
                <a:solidFill>
                  <a:srgbClr val="FC620C"/>
                </a:solidFill>
              </a:rPr>
              <a:t>gaining</a:t>
            </a:r>
            <a:r>
              <a:rPr lang="hr-HR" sz="2400" dirty="0">
                <a:solidFill>
                  <a:srgbClr val="FC620C"/>
                </a:solidFill>
              </a:rPr>
              <a:t> </a:t>
            </a:r>
            <a:r>
              <a:rPr lang="hr-HR" sz="2400" dirty="0" err="1" smtClean="0">
                <a:solidFill>
                  <a:srgbClr val="FC620C"/>
                </a:solidFill>
              </a:rPr>
              <a:t>knowledge</a:t>
            </a:r>
            <a:r>
              <a:rPr lang="hr-HR" sz="2400" dirty="0" smtClean="0">
                <a:solidFill>
                  <a:srgbClr val="FC620C"/>
                </a:solidFill>
              </a:rPr>
              <a:t> </a:t>
            </a:r>
            <a:r>
              <a:rPr lang="hr-HR" sz="2400" dirty="0" err="1">
                <a:solidFill>
                  <a:srgbClr val="FC620C"/>
                </a:solidFill>
              </a:rPr>
              <a:t>and</a:t>
            </a:r>
            <a:r>
              <a:rPr lang="hr-HR" sz="2400" dirty="0">
                <a:solidFill>
                  <a:srgbClr val="FC620C"/>
                </a:solidFill>
              </a:rPr>
              <a:t> </a:t>
            </a:r>
            <a:r>
              <a:rPr lang="hr-HR" sz="2400" dirty="0" err="1">
                <a:solidFill>
                  <a:srgbClr val="FC620C"/>
                </a:solidFill>
              </a:rPr>
              <a:t>improving</a:t>
            </a:r>
            <a:r>
              <a:rPr lang="hr-HR" sz="2400" dirty="0">
                <a:solidFill>
                  <a:srgbClr val="FC620C"/>
                </a:solidFill>
              </a:rPr>
              <a:t> </a:t>
            </a:r>
            <a:r>
              <a:rPr lang="hr-HR" sz="2400" dirty="0" err="1">
                <a:solidFill>
                  <a:srgbClr val="FC620C"/>
                </a:solidFill>
              </a:rPr>
              <a:t>our</a:t>
            </a:r>
            <a:r>
              <a:rPr lang="hr-HR" sz="2400" dirty="0">
                <a:solidFill>
                  <a:srgbClr val="FC620C"/>
                </a:solidFill>
              </a:rPr>
              <a:t> </a:t>
            </a:r>
            <a:r>
              <a:rPr lang="hr-HR" sz="2400" dirty="0" err="1">
                <a:solidFill>
                  <a:srgbClr val="FC620C"/>
                </a:solidFill>
              </a:rPr>
              <a:t>skills</a:t>
            </a:r>
            <a:r>
              <a:rPr lang="hr-HR" sz="2400" dirty="0">
                <a:solidFill>
                  <a:srgbClr val="FC620C"/>
                </a:solidFill>
              </a:rPr>
              <a:t>. </a:t>
            </a:r>
            <a:r>
              <a:rPr lang="hr-HR" sz="2400" dirty="0" err="1">
                <a:solidFill>
                  <a:srgbClr val="FC620C"/>
                </a:solidFill>
              </a:rPr>
              <a:t>And</a:t>
            </a:r>
            <a:r>
              <a:rPr lang="hr-HR" sz="2400" dirty="0">
                <a:solidFill>
                  <a:srgbClr val="FC620C"/>
                </a:solidFill>
              </a:rPr>
              <a:t> </a:t>
            </a:r>
            <a:r>
              <a:rPr lang="hr-HR" sz="2400" dirty="0" err="1">
                <a:solidFill>
                  <a:srgbClr val="FC620C"/>
                </a:solidFill>
              </a:rPr>
              <a:t>this</a:t>
            </a:r>
            <a:r>
              <a:rPr lang="hr-HR" sz="2400" dirty="0">
                <a:solidFill>
                  <a:srgbClr val="FC620C"/>
                </a:solidFill>
              </a:rPr>
              <a:t> </a:t>
            </a:r>
            <a:r>
              <a:rPr lang="hr-HR" sz="2400" dirty="0" err="1">
                <a:solidFill>
                  <a:srgbClr val="FC620C"/>
                </a:solidFill>
              </a:rPr>
              <a:t>project</a:t>
            </a:r>
            <a:r>
              <a:rPr lang="hr-HR" sz="2400" dirty="0">
                <a:solidFill>
                  <a:srgbClr val="FC620C"/>
                </a:solidFill>
              </a:rPr>
              <a:t> </a:t>
            </a:r>
            <a:r>
              <a:rPr lang="hr-HR" sz="2400" dirty="0" err="1">
                <a:solidFill>
                  <a:srgbClr val="FC620C"/>
                </a:solidFill>
              </a:rPr>
              <a:t>gave</a:t>
            </a:r>
            <a:r>
              <a:rPr lang="hr-HR" sz="2400" dirty="0">
                <a:solidFill>
                  <a:srgbClr val="FC620C"/>
                </a:solidFill>
              </a:rPr>
              <a:t> </a:t>
            </a:r>
            <a:r>
              <a:rPr lang="hr-HR" sz="2400" dirty="0" err="1">
                <a:solidFill>
                  <a:srgbClr val="FC620C"/>
                </a:solidFill>
              </a:rPr>
              <a:t>us</a:t>
            </a:r>
            <a:r>
              <a:rPr lang="hr-HR" sz="2400" dirty="0">
                <a:solidFill>
                  <a:srgbClr val="FC620C"/>
                </a:solidFill>
              </a:rPr>
              <a:t> </a:t>
            </a:r>
            <a:r>
              <a:rPr lang="hr-HR" sz="2400" dirty="0" err="1">
                <a:solidFill>
                  <a:srgbClr val="FC620C"/>
                </a:solidFill>
              </a:rPr>
              <a:t>just</a:t>
            </a:r>
            <a:r>
              <a:rPr lang="hr-HR" sz="2400" dirty="0">
                <a:solidFill>
                  <a:srgbClr val="FC620C"/>
                </a:solidFill>
              </a:rPr>
              <a:t> </a:t>
            </a:r>
            <a:r>
              <a:rPr lang="hr-HR" sz="2400" dirty="0" err="1">
                <a:solidFill>
                  <a:srgbClr val="FC620C"/>
                </a:solidFill>
              </a:rPr>
              <a:t>that</a:t>
            </a:r>
            <a:r>
              <a:rPr lang="hr-HR" sz="2400" dirty="0">
                <a:solidFill>
                  <a:srgbClr val="FC620C"/>
                </a:solidFill>
              </a:rPr>
              <a:t>…</a:t>
            </a:r>
            <a:endParaRPr lang="hr-HR" sz="2400" dirty="0"/>
          </a:p>
        </p:txBody>
      </p:sp>
    </p:spTree>
    <p:extLst>
      <p:ext uri="{BB962C8B-B14F-4D97-AF65-F5344CB8AC3E}">
        <p14:creationId xmlns:p14="http://schemas.microsoft.com/office/powerpoint/2010/main" xmlns="" val="2570660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29686" y="820823"/>
            <a:ext cx="6758330" cy="5064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21964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128638"/>
          </a:xfrm>
        </p:spPr>
        <p:txBody>
          <a:bodyPr>
            <a:normAutofit fontScale="90000"/>
          </a:bodyPr>
          <a:lstStyle/>
          <a:p>
            <a:r>
              <a:rPr lang="hr-HR" dirty="0" smtClean="0"/>
              <a:t/>
            </a:r>
            <a:br>
              <a:rPr lang="hr-HR" dirty="0" smtClean="0"/>
            </a:br>
            <a:r>
              <a:rPr lang="hr-HR" sz="3600" b="1" dirty="0">
                <a:solidFill>
                  <a:srgbClr val="FC620C"/>
                </a:solidFill>
              </a:rPr>
              <a:t>Who </a:t>
            </a:r>
            <a:r>
              <a:rPr lang="hr-HR" sz="3600" b="1" dirty="0" err="1">
                <a:solidFill>
                  <a:srgbClr val="FC620C"/>
                </a:solidFill>
              </a:rPr>
              <a:t>participated</a:t>
            </a:r>
            <a:r>
              <a:rPr lang="hr-HR" sz="3600" b="1" dirty="0">
                <a:solidFill>
                  <a:srgbClr val="FC620C"/>
                </a:solidFill>
              </a:rPr>
              <a:t> </a:t>
            </a:r>
            <a:r>
              <a:rPr lang="hr-HR" sz="3600" b="1" dirty="0" err="1">
                <a:solidFill>
                  <a:srgbClr val="FC620C"/>
                </a:solidFill>
              </a:rPr>
              <a:t>in</a:t>
            </a:r>
            <a:r>
              <a:rPr lang="hr-HR" sz="3600" b="1" dirty="0">
                <a:solidFill>
                  <a:srgbClr val="FC620C"/>
                </a:solidFill>
              </a:rPr>
              <a:t> </a:t>
            </a:r>
            <a:r>
              <a:rPr lang="hr-HR" sz="3600" b="1" dirty="0" err="1">
                <a:solidFill>
                  <a:srgbClr val="FC620C"/>
                </a:solidFill>
              </a:rPr>
              <a:t>the</a:t>
            </a:r>
            <a:r>
              <a:rPr lang="hr-HR" sz="3600" b="1" dirty="0">
                <a:solidFill>
                  <a:srgbClr val="FC620C"/>
                </a:solidFill>
              </a:rPr>
              <a:t> </a:t>
            </a:r>
            <a:r>
              <a:rPr lang="hr-HR" sz="3600" b="1" dirty="0" err="1">
                <a:solidFill>
                  <a:srgbClr val="FC620C"/>
                </a:solidFill>
              </a:rPr>
              <a:t>project</a:t>
            </a:r>
            <a:r>
              <a:rPr lang="hr-HR" sz="3600" b="1" dirty="0">
                <a:solidFill>
                  <a:srgbClr val="FC620C"/>
                </a:solidFill>
              </a:rPr>
              <a:t>?</a:t>
            </a:r>
            <a:r>
              <a:rPr lang="hr-HR" dirty="0"/>
              <a:t/>
            </a:r>
            <a:br>
              <a:rPr lang="hr-HR" dirty="0"/>
            </a:br>
            <a:r>
              <a:rPr lang="hr-HR" sz="2800" dirty="0" smtClean="0"/>
              <a:t/>
            </a:r>
            <a:br>
              <a:rPr lang="hr-HR" sz="2800" dirty="0" smtClean="0"/>
            </a:br>
            <a:endParaRPr lang="en-US" dirty="0"/>
          </a:p>
        </p:txBody>
      </p:sp>
      <p:sp>
        <p:nvSpPr>
          <p:cNvPr id="3" name="Rezervirano mjesto teksta 2"/>
          <p:cNvSpPr>
            <a:spLocks noGrp="1"/>
          </p:cNvSpPr>
          <p:nvPr>
            <p:ph type="body" sz="half" idx="2"/>
          </p:nvPr>
        </p:nvSpPr>
        <p:spPr>
          <a:xfrm>
            <a:off x="576198" y="2029216"/>
            <a:ext cx="10985326" cy="3990584"/>
          </a:xfrm>
        </p:spPr>
        <p:txBody>
          <a:bodyPr>
            <a:normAutofit/>
          </a:bodyPr>
          <a:lstStyle/>
          <a:p>
            <a:pPr algn="just"/>
            <a:r>
              <a:rPr lang="hr-HR" sz="2400" dirty="0" err="1" smtClean="0">
                <a:solidFill>
                  <a:srgbClr val="FC620C"/>
                </a:solidFill>
              </a:rPr>
              <a:t>After</a:t>
            </a:r>
            <a:r>
              <a:rPr lang="hr-HR" sz="2400" dirty="0" smtClean="0">
                <a:solidFill>
                  <a:srgbClr val="FC620C"/>
                </a:solidFill>
              </a:rPr>
              <a:t> </a:t>
            </a:r>
            <a:r>
              <a:rPr lang="hr-HR" sz="2400" dirty="0" err="1" smtClean="0">
                <a:solidFill>
                  <a:srgbClr val="FC620C"/>
                </a:solidFill>
              </a:rPr>
              <a:t>posting</a:t>
            </a:r>
            <a:r>
              <a:rPr lang="hr-HR" sz="2400" dirty="0" smtClean="0">
                <a:solidFill>
                  <a:srgbClr val="FC620C"/>
                </a:solidFill>
              </a:rPr>
              <a:t> </a:t>
            </a:r>
            <a:r>
              <a:rPr lang="hr-HR" sz="2400" dirty="0" err="1" smtClean="0">
                <a:solidFill>
                  <a:srgbClr val="FC620C"/>
                </a:solidFill>
              </a:rPr>
              <a:t>the</a:t>
            </a:r>
            <a:r>
              <a:rPr lang="hr-HR" sz="2400" dirty="0" smtClean="0">
                <a:solidFill>
                  <a:srgbClr val="FC620C"/>
                </a:solidFill>
              </a:rPr>
              <a:t> </a:t>
            </a:r>
            <a:r>
              <a:rPr lang="hr-HR" sz="2400" dirty="0" err="1" smtClean="0">
                <a:solidFill>
                  <a:srgbClr val="FC620C"/>
                </a:solidFill>
              </a:rPr>
              <a:t>idea</a:t>
            </a:r>
            <a:r>
              <a:rPr lang="hr-HR" sz="2400" dirty="0" smtClean="0">
                <a:solidFill>
                  <a:srgbClr val="FC620C"/>
                </a:solidFill>
              </a:rPr>
              <a:t> for </a:t>
            </a:r>
            <a:r>
              <a:rPr lang="hr-HR" sz="2400" dirty="0" err="1" smtClean="0">
                <a:solidFill>
                  <a:srgbClr val="FC620C"/>
                </a:solidFill>
              </a:rPr>
              <a:t>the</a:t>
            </a:r>
            <a:r>
              <a:rPr lang="hr-HR" sz="2400" dirty="0" smtClean="0">
                <a:solidFill>
                  <a:srgbClr val="FC620C"/>
                </a:solidFill>
              </a:rPr>
              <a:t> </a:t>
            </a:r>
            <a:r>
              <a:rPr lang="hr-HR" sz="2400" dirty="0" err="1" smtClean="0">
                <a:solidFill>
                  <a:srgbClr val="FC620C"/>
                </a:solidFill>
              </a:rPr>
              <a:t>project</a:t>
            </a:r>
            <a:r>
              <a:rPr lang="hr-HR" sz="2400" dirty="0" smtClean="0">
                <a:solidFill>
                  <a:srgbClr val="FC620C"/>
                </a:solidFill>
              </a:rPr>
              <a:t> on </a:t>
            </a:r>
            <a:r>
              <a:rPr lang="hr-HR" sz="2400" dirty="0" err="1" smtClean="0">
                <a:solidFill>
                  <a:srgbClr val="FC620C"/>
                </a:solidFill>
              </a:rPr>
              <a:t>eTwinning’s</a:t>
            </a:r>
            <a:r>
              <a:rPr lang="hr-HR" sz="2400" dirty="0" smtClean="0">
                <a:solidFill>
                  <a:srgbClr val="FC620C"/>
                </a:solidFill>
              </a:rPr>
              <a:t> </a:t>
            </a:r>
            <a:r>
              <a:rPr lang="hr-HR" sz="2400" dirty="0" err="1" smtClean="0">
                <a:solidFill>
                  <a:srgbClr val="FC620C"/>
                </a:solidFill>
              </a:rPr>
              <a:t>page</a:t>
            </a:r>
            <a:r>
              <a:rPr lang="hr-HR" sz="2400" dirty="0" smtClean="0">
                <a:solidFill>
                  <a:srgbClr val="FC620C"/>
                </a:solidFill>
              </a:rPr>
              <a:t>, </a:t>
            </a:r>
            <a:r>
              <a:rPr lang="hr-HR" sz="2400" dirty="0" err="1" smtClean="0">
                <a:solidFill>
                  <a:srgbClr val="FC620C"/>
                </a:solidFill>
              </a:rPr>
              <a:t>we</a:t>
            </a:r>
            <a:r>
              <a:rPr lang="hr-HR" sz="2400" dirty="0" smtClean="0">
                <a:solidFill>
                  <a:srgbClr val="FC620C"/>
                </a:solidFill>
              </a:rPr>
              <a:t> </a:t>
            </a:r>
            <a:r>
              <a:rPr lang="hr-HR" sz="2400" dirty="0" err="1" smtClean="0">
                <a:solidFill>
                  <a:srgbClr val="FC620C"/>
                </a:solidFill>
              </a:rPr>
              <a:t>soon</a:t>
            </a:r>
            <a:r>
              <a:rPr lang="hr-HR" sz="2400" dirty="0" smtClean="0">
                <a:solidFill>
                  <a:srgbClr val="FC620C"/>
                </a:solidFill>
              </a:rPr>
              <a:t> </a:t>
            </a:r>
            <a:r>
              <a:rPr lang="hr-HR" sz="2400" dirty="0" err="1" smtClean="0">
                <a:solidFill>
                  <a:srgbClr val="FC620C"/>
                </a:solidFill>
              </a:rPr>
              <a:t>found</a:t>
            </a:r>
            <a:r>
              <a:rPr lang="hr-HR" sz="2400" dirty="0" smtClean="0">
                <a:solidFill>
                  <a:srgbClr val="FC620C"/>
                </a:solidFill>
              </a:rPr>
              <a:t> </a:t>
            </a:r>
            <a:r>
              <a:rPr lang="hr-HR" sz="2400" dirty="0" err="1" smtClean="0">
                <a:solidFill>
                  <a:srgbClr val="FC620C"/>
                </a:solidFill>
              </a:rPr>
              <a:t>three</a:t>
            </a:r>
            <a:r>
              <a:rPr lang="hr-HR" sz="2400" dirty="0" smtClean="0">
                <a:solidFill>
                  <a:srgbClr val="FC620C"/>
                </a:solidFill>
              </a:rPr>
              <a:t> </a:t>
            </a:r>
            <a:r>
              <a:rPr lang="hr-HR" sz="2400" dirty="0" err="1" smtClean="0">
                <a:solidFill>
                  <a:srgbClr val="FC620C"/>
                </a:solidFill>
              </a:rPr>
              <a:t>schools</a:t>
            </a:r>
            <a:r>
              <a:rPr lang="hr-HR" sz="2400" dirty="0" smtClean="0">
                <a:solidFill>
                  <a:srgbClr val="FC620C"/>
                </a:solidFill>
              </a:rPr>
              <a:t> </a:t>
            </a:r>
            <a:r>
              <a:rPr lang="hr-HR" sz="2400" dirty="0" err="1" smtClean="0">
                <a:solidFill>
                  <a:srgbClr val="FC620C"/>
                </a:solidFill>
              </a:rPr>
              <a:t>whose</a:t>
            </a:r>
            <a:r>
              <a:rPr lang="hr-HR" sz="2400" dirty="0" smtClean="0">
                <a:solidFill>
                  <a:srgbClr val="FC620C"/>
                </a:solidFill>
              </a:rPr>
              <a:t> </a:t>
            </a:r>
            <a:r>
              <a:rPr lang="hr-HR" sz="2400" dirty="0" err="1" smtClean="0">
                <a:solidFill>
                  <a:srgbClr val="FC620C"/>
                </a:solidFill>
              </a:rPr>
              <a:t>teachers</a:t>
            </a:r>
            <a:r>
              <a:rPr lang="hr-HR" sz="2400" dirty="0" smtClean="0">
                <a:solidFill>
                  <a:srgbClr val="FC620C"/>
                </a:solidFill>
              </a:rPr>
              <a:t> </a:t>
            </a:r>
            <a:r>
              <a:rPr lang="hr-HR" sz="2400" dirty="0" err="1" smtClean="0">
                <a:solidFill>
                  <a:srgbClr val="FC620C"/>
                </a:solidFill>
              </a:rPr>
              <a:t>and</a:t>
            </a:r>
            <a:r>
              <a:rPr lang="hr-HR" sz="2400" dirty="0" smtClean="0">
                <a:solidFill>
                  <a:srgbClr val="FC620C"/>
                </a:solidFill>
              </a:rPr>
              <a:t> </a:t>
            </a:r>
            <a:r>
              <a:rPr lang="hr-HR" sz="2400" dirty="0" err="1" smtClean="0">
                <a:solidFill>
                  <a:srgbClr val="FC620C"/>
                </a:solidFill>
              </a:rPr>
              <a:t>pupils</a:t>
            </a:r>
            <a:r>
              <a:rPr lang="hr-HR" sz="2400" dirty="0" smtClean="0">
                <a:solidFill>
                  <a:srgbClr val="FC620C"/>
                </a:solidFill>
              </a:rPr>
              <a:t> </a:t>
            </a:r>
            <a:r>
              <a:rPr lang="hr-HR" sz="2400" dirty="0" err="1" smtClean="0">
                <a:solidFill>
                  <a:srgbClr val="FC620C"/>
                </a:solidFill>
              </a:rPr>
              <a:t>wanted</a:t>
            </a:r>
            <a:r>
              <a:rPr lang="hr-HR" sz="2400" dirty="0" smtClean="0">
                <a:solidFill>
                  <a:srgbClr val="FC620C"/>
                </a:solidFill>
              </a:rPr>
              <a:t> to </a:t>
            </a:r>
            <a:r>
              <a:rPr lang="hr-HR" sz="2400" dirty="0" err="1" smtClean="0">
                <a:solidFill>
                  <a:srgbClr val="FC620C"/>
                </a:solidFill>
              </a:rPr>
              <a:t>learn</a:t>
            </a:r>
            <a:r>
              <a:rPr lang="hr-HR" sz="2400" dirty="0" smtClean="0">
                <a:solidFill>
                  <a:srgbClr val="FC620C"/>
                </a:solidFill>
              </a:rPr>
              <a:t> </a:t>
            </a:r>
            <a:r>
              <a:rPr lang="hr-HR" sz="2400" dirty="0" err="1" smtClean="0">
                <a:solidFill>
                  <a:srgbClr val="FC620C"/>
                </a:solidFill>
              </a:rPr>
              <a:t>about</a:t>
            </a:r>
            <a:r>
              <a:rPr lang="hr-HR" sz="2400" dirty="0" smtClean="0">
                <a:solidFill>
                  <a:srgbClr val="FC620C"/>
                </a:solidFill>
              </a:rPr>
              <a:t> Saint </a:t>
            </a:r>
            <a:r>
              <a:rPr lang="hr-HR" sz="2400" dirty="0" err="1" smtClean="0">
                <a:solidFill>
                  <a:srgbClr val="FC620C"/>
                </a:solidFill>
              </a:rPr>
              <a:t>Patrick’s</a:t>
            </a:r>
            <a:r>
              <a:rPr lang="hr-HR" sz="2400" dirty="0" smtClean="0">
                <a:solidFill>
                  <a:srgbClr val="FC620C"/>
                </a:solidFill>
              </a:rPr>
              <a:t> </a:t>
            </a:r>
            <a:r>
              <a:rPr lang="hr-HR" sz="2400" dirty="0" err="1" smtClean="0">
                <a:solidFill>
                  <a:srgbClr val="FC620C"/>
                </a:solidFill>
              </a:rPr>
              <a:t>Day</a:t>
            </a:r>
            <a:r>
              <a:rPr lang="hr-HR" sz="2400" dirty="0" smtClean="0">
                <a:solidFill>
                  <a:srgbClr val="FC620C"/>
                </a:solidFill>
              </a:rPr>
              <a:t> </a:t>
            </a:r>
            <a:r>
              <a:rPr lang="hr-HR" sz="2400" dirty="0" err="1" smtClean="0">
                <a:solidFill>
                  <a:srgbClr val="FC620C"/>
                </a:solidFill>
              </a:rPr>
              <a:t>with</a:t>
            </a:r>
            <a:r>
              <a:rPr lang="hr-HR" sz="2400" dirty="0" smtClean="0">
                <a:solidFill>
                  <a:srgbClr val="FC620C"/>
                </a:solidFill>
              </a:rPr>
              <a:t> </a:t>
            </a:r>
            <a:r>
              <a:rPr lang="hr-HR" sz="2400" dirty="0" err="1" smtClean="0">
                <a:solidFill>
                  <a:srgbClr val="FC620C"/>
                </a:solidFill>
              </a:rPr>
              <a:t>us</a:t>
            </a:r>
            <a:r>
              <a:rPr lang="hr-HR" sz="2400" dirty="0" smtClean="0">
                <a:solidFill>
                  <a:srgbClr val="FC620C"/>
                </a:solidFill>
              </a:rPr>
              <a:t>. </a:t>
            </a:r>
          </a:p>
          <a:p>
            <a:pPr algn="just"/>
            <a:endParaRPr lang="hr-HR" sz="2400" dirty="0" smtClean="0">
              <a:solidFill>
                <a:srgbClr val="FC620C"/>
              </a:solidFill>
            </a:endParaRPr>
          </a:p>
          <a:p>
            <a:pPr algn="just"/>
            <a:r>
              <a:rPr lang="pt-BR" b="1" i="1" u="sng" dirty="0">
                <a:solidFill>
                  <a:srgbClr val="00B050"/>
                </a:solidFill>
                <a:hlinkClick r:id="rId2"/>
              </a:rPr>
              <a:t>CEIP Reyes Católicos, Vera </a:t>
            </a:r>
            <a:r>
              <a:rPr lang="pt-BR" b="1" i="1" u="sng" dirty="0" smtClean="0">
                <a:solidFill>
                  <a:srgbClr val="00B050"/>
                </a:solidFill>
                <a:hlinkClick r:id="rId2"/>
              </a:rPr>
              <a:t>Spain</a:t>
            </a:r>
            <a:endParaRPr lang="hr-HR" b="1" i="1" u="sng" dirty="0" smtClean="0">
              <a:solidFill>
                <a:srgbClr val="00B050"/>
              </a:solidFill>
            </a:endParaRPr>
          </a:p>
          <a:p>
            <a:pPr algn="just"/>
            <a:r>
              <a:rPr lang="pl-PL" b="1" i="1" u="sng" dirty="0">
                <a:solidFill>
                  <a:srgbClr val="00B050"/>
                </a:solidFill>
                <a:hlinkClick r:id="rId3"/>
              </a:rPr>
              <a:t>Zespół Szkół, Szkoła Podstawowa w Mstowie, Mstów </a:t>
            </a:r>
            <a:r>
              <a:rPr lang="pl-PL" b="1" i="1" u="sng" dirty="0" smtClean="0">
                <a:solidFill>
                  <a:srgbClr val="00B050"/>
                </a:solidFill>
                <a:hlinkClick r:id="rId3"/>
              </a:rPr>
              <a:t>Poland</a:t>
            </a:r>
            <a:endParaRPr lang="pl-PL" b="1" i="1" u="sng" dirty="0" smtClean="0">
              <a:solidFill>
                <a:srgbClr val="00B050"/>
              </a:solidFill>
            </a:endParaRPr>
          </a:p>
          <a:p>
            <a:pPr algn="just"/>
            <a:r>
              <a:rPr lang="hr-HR" b="1" i="1" u="sng" dirty="0">
                <a:solidFill>
                  <a:srgbClr val="00B050"/>
                </a:solidFill>
                <a:hlinkClick r:id="rId4"/>
              </a:rPr>
              <a:t>ZŠ </a:t>
            </a:r>
            <a:r>
              <a:rPr lang="hr-HR" b="1" i="1" u="sng" dirty="0" err="1">
                <a:solidFill>
                  <a:srgbClr val="00B050"/>
                </a:solidFill>
                <a:hlinkClick r:id="rId4"/>
              </a:rPr>
              <a:t>Jungmannova</a:t>
            </a:r>
            <a:r>
              <a:rPr lang="hr-HR" b="1" i="1" u="sng" dirty="0">
                <a:solidFill>
                  <a:srgbClr val="00B050"/>
                </a:solidFill>
                <a:hlinkClick r:id="rId4"/>
              </a:rPr>
              <a:t> </a:t>
            </a:r>
            <a:r>
              <a:rPr lang="hr-HR" b="1" i="1" u="sng" dirty="0" err="1">
                <a:solidFill>
                  <a:srgbClr val="00B050"/>
                </a:solidFill>
                <a:hlinkClick r:id="rId4"/>
              </a:rPr>
              <a:t>Litovel</a:t>
            </a:r>
            <a:r>
              <a:rPr lang="hr-HR" b="1" i="1" u="sng" dirty="0">
                <a:solidFill>
                  <a:srgbClr val="00B050"/>
                </a:solidFill>
                <a:hlinkClick r:id="rId4"/>
              </a:rPr>
              <a:t>, </a:t>
            </a:r>
            <a:r>
              <a:rPr lang="hr-HR" b="1" i="1" u="sng" dirty="0" err="1">
                <a:solidFill>
                  <a:srgbClr val="00B050"/>
                </a:solidFill>
                <a:hlinkClick r:id="rId4"/>
              </a:rPr>
              <a:t>Litovel</a:t>
            </a:r>
            <a:r>
              <a:rPr lang="hr-HR" b="1" i="1" u="sng" dirty="0">
                <a:solidFill>
                  <a:srgbClr val="00B050"/>
                </a:solidFill>
                <a:hlinkClick r:id="rId4"/>
              </a:rPr>
              <a:t> </a:t>
            </a:r>
            <a:r>
              <a:rPr lang="hr-HR" b="1" i="1" u="sng" dirty="0" err="1">
                <a:solidFill>
                  <a:srgbClr val="00B050"/>
                </a:solidFill>
                <a:hlinkClick r:id="rId4"/>
              </a:rPr>
              <a:t>Czech</a:t>
            </a:r>
            <a:r>
              <a:rPr lang="hr-HR" b="1" i="1" u="sng" dirty="0">
                <a:solidFill>
                  <a:srgbClr val="00B050"/>
                </a:solidFill>
                <a:hlinkClick r:id="rId4"/>
              </a:rPr>
              <a:t> Republic</a:t>
            </a:r>
            <a:endParaRPr lang="hr-HR" sz="24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85297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148798" y="463463"/>
            <a:ext cx="8831816" cy="1089764"/>
          </a:xfrm>
        </p:spPr>
        <p:txBody>
          <a:bodyPr>
            <a:normAutofit fontScale="90000"/>
          </a:bodyPr>
          <a:lstStyle/>
          <a:p>
            <a:r>
              <a:rPr lang="hr-HR" dirty="0" smtClean="0"/>
              <a:t/>
            </a:r>
            <a:br>
              <a:rPr lang="hr-HR" dirty="0" smtClean="0"/>
            </a:br>
            <a:r>
              <a:rPr lang="hr-HR" sz="3600" b="1" dirty="0" err="1" smtClean="0">
                <a:solidFill>
                  <a:srgbClr val="FC620C"/>
                </a:solidFill>
              </a:rPr>
              <a:t>What</a:t>
            </a:r>
            <a:r>
              <a:rPr lang="hr-HR" sz="3600" b="1" dirty="0" smtClean="0">
                <a:solidFill>
                  <a:srgbClr val="FC620C"/>
                </a:solidFill>
              </a:rPr>
              <a:t> </a:t>
            </a:r>
            <a:r>
              <a:rPr lang="hr-HR" sz="3600" b="1" dirty="0" err="1" smtClean="0">
                <a:solidFill>
                  <a:srgbClr val="FC620C"/>
                </a:solidFill>
              </a:rPr>
              <a:t>have</a:t>
            </a:r>
            <a:r>
              <a:rPr lang="hr-HR" sz="3600" b="1" dirty="0" smtClean="0">
                <a:solidFill>
                  <a:srgbClr val="FC620C"/>
                </a:solidFill>
              </a:rPr>
              <a:t> Croatian </a:t>
            </a:r>
            <a:r>
              <a:rPr lang="hr-HR" sz="3600" b="1" dirty="0" err="1" smtClean="0">
                <a:solidFill>
                  <a:srgbClr val="FC620C"/>
                </a:solidFill>
              </a:rPr>
              <a:t>teachers</a:t>
            </a:r>
            <a:r>
              <a:rPr lang="hr-HR" sz="3600" b="1" dirty="0" smtClean="0">
                <a:solidFill>
                  <a:srgbClr val="FC620C"/>
                </a:solidFill>
              </a:rPr>
              <a:t> </a:t>
            </a:r>
            <a:r>
              <a:rPr lang="hr-HR" sz="3600" b="1" dirty="0" err="1" smtClean="0">
                <a:solidFill>
                  <a:srgbClr val="FC620C"/>
                </a:solidFill>
              </a:rPr>
              <a:t>and</a:t>
            </a:r>
            <a:r>
              <a:rPr lang="hr-HR" sz="3600" b="1" dirty="0" smtClean="0">
                <a:solidFill>
                  <a:srgbClr val="FC620C"/>
                </a:solidFill>
              </a:rPr>
              <a:t> </a:t>
            </a:r>
            <a:r>
              <a:rPr lang="hr-HR" sz="3600" b="1" dirty="0" err="1" smtClean="0">
                <a:solidFill>
                  <a:srgbClr val="FC620C"/>
                </a:solidFill>
              </a:rPr>
              <a:t>pupils</a:t>
            </a:r>
            <a:r>
              <a:rPr lang="hr-HR" sz="3600" b="1" dirty="0" smtClean="0">
                <a:solidFill>
                  <a:srgbClr val="FC620C"/>
                </a:solidFill>
              </a:rPr>
              <a:t> </a:t>
            </a:r>
            <a:r>
              <a:rPr lang="hr-HR" sz="3600" b="1" dirty="0" err="1" smtClean="0">
                <a:solidFill>
                  <a:srgbClr val="FC620C"/>
                </a:solidFill>
              </a:rPr>
              <a:t>done</a:t>
            </a:r>
            <a:r>
              <a:rPr lang="hr-HR" sz="3600" b="1" dirty="0" smtClean="0">
                <a:solidFill>
                  <a:srgbClr val="FC620C"/>
                </a:solidFill>
              </a:rPr>
              <a:t>?</a:t>
            </a:r>
            <a:r>
              <a:rPr lang="hr-HR" dirty="0" smtClean="0"/>
              <a:t/>
            </a:r>
            <a:br>
              <a:rPr lang="hr-HR" dirty="0" smtClean="0"/>
            </a:br>
            <a:r>
              <a:rPr lang="hr-HR" dirty="0"/>
              <a:t/>
            </a:r>
            <a:br>
              <a:rPr lang="hr-HR" dirty="0"/>
            </a:br>
            <a:endParaRPr lang="en-US" dirty="0"/>
          </a:p>
        </p:txBody>
      </p:sp>
      <p:sp>
        <p:nvSpPr>
          <p:cNvPr id="3" name="Rezervirano mjesto teksta 2"/>
          <p:cNvSpPr>
            <a:spLocks noGrp="1"/>
          </p:cNvSpPr>
          <p:nvPr>
            <p:ph type="body" sz="half" idx="2"/>
          </p:nvPr>
        </p:nvSpPr>
        <p:spPr>
          <a:xfrm>
            <a:off x="438411" y="1553227"/>
            <a:ext cx="11173215" cy="4466573"/>
          </a:xfrm>
        </p:spPr>
        <p:txBody>
          <a:bodyPr>
            <a:normAutofit/>
          </a:bodyPr>
          <a:lstStyle/>
          <a:p>
            <a:r>
              <a:rPr lang="hr-HR" sz="2400" dirty="0">
                <a:solidFill>
                  <a:srgbClr val="FC620C"/>
                </a:solidFill>
              </a:rPr>
              <a:t>A </a:t>
            </a:r>
            <a:r>
              <a:rPr lang="hr-HR" sz="2400" dirty="0" err="1">
                <a:solidFill>
                  <a:srgbClr val="FC620C"/>
                </a:solidFill>
              </a:rPr>
              <a:t>lot</a:t>
            </a:r>
            <a:r>
              <a:rPr lang="hr-HR" sz="2400" dirty="0">
                <a:solidFill>
                  <a:srgbClr val="FC620C"/>
                </a:solidFill>
              </a:rPr>
              <a:t>… </a:t>
            </a:r>
            <a:r>
              <a:rPr lang="hr-HR" sz="2400" dirty="0" err="1" smtClean="0">
                <a:solidFill>
                  <a:srgbClr val="FC620C"/>
                </a:solidFill>
              </a:rPr>
              <a:t>We</a:t>
            </a:r>
            <a:r>
              <a:rPr lang="hr-HR" sz="2400" dirty="0" smtClean="0">
                <a:solidFill>
                  <a:srgbClr val="FC620C"/>
                </a:solidFill>
              </a:rPr>
              <a:t> </a:t>
            </a:r>
            <a:r>
              <a:rPr lang="hr-HR" sz="2400" dirty="0" err="1" smtClean="0">
                <a:solidFill>
                  <a:srgbClr val="FC620C"/>
                </a:solidFill>
              </a:rPr>
              <a:t>really</a:t>
            </a:r>
            <a:r>
              <a:rPr lang="hr-HR" sz="2400" dirty="0" smtClean="0">
                <a:solidFill>
                  <a:srgbClr val="FC620C"/>
                </a:solidFill>
              </a:rPr>
              <a:t> </a:t>
            </a:r>
            <a:r>
              <a:rPr lang="hr-HR" sz="2400" dirty="0" err="1" smtClean="0">
                <a:solidFill>
                  <a:srgbClr val="FC620C"/>
                </a:solidFill>
              </a:rPr>
              <a:t>did</a:t>
            </a:r>
            <a:r>
              <a:rPr lang="hr-HR" sz="2400" dirty="0" smtClean="0">
                <a:solidFill>
                  <a:srgbClr val="FC620C"/>
                </a:solidFill>
              </a:rPr>
              <a:t>.</a:t>
            </a:r>
          </a:p>
          <a:p>
            <a:pPr algn="just"/>
            <a:r>
              <a:rPr lang="hr-HR" sz="2400" dirty="0" err="1" smtClean="0">
                <a:solidFill>
                  <a:srgbClr val="FC620C"/>
                </a:solidFill>
              </a:rPr>
              <a:t>Right</a:t>
            </a:r>
            <a:r>
              <a:rPr lang="hr-HR" sz="2400" dirty="0" smtClean="0">
                <a:solidFill>
                  <a:srgbClr val="FC620C"/>
                </a:solidFill>
              </a:rPr>
              <a:t> </a:t>
            </a:r>
            <a:r>
              <a:rPr lang="hr-HR" sz="2400" dirty="0" err="1">
                <a:solidFill>
                  <a:srgbClr val="FC620C"/>
                </a:solidFill>
              </a:rPr>
              <a:t>from</a:t>
            </a:r>
            <a:r>
              <a:rPr lang="hr-HR" sz="2400" dirty="0">
                <a:solidFill>
                  <a:srgbClr val="FC620C"/>
                </a:solidFill>
              </a:rPr>
              <a:t> </a:t>
            </a:r>
            <a:r>
              <a:rPr lang="hr-HR" sz="2400" dirty="0" err="1">
                <a:solidFill>
                  <a:srgbClr val="FC620C"/>
                </a:solidFill>
              </a:rPr>
              <a:t>the</a:t>
            </a:r>
            <a:r>
              <a:rPr lang="hr-HR" sz="2400" dirty="0">
                <a:solidFill>
                  <a:srgbClr val="FC620C"/>
                </a:solidFill>
              </a:rPr>
              <a:t> </a:t>
            </a:r>
            <a:r>
              <a:rPr lang="hr-HR" sz="2400" dirty="0" smtClean="0">
                <a:solidFill>
                  <a:srgbClr val="FC620C"/>
                </a:solidFill>
              </a:rPr>
              <a:t>start, </a:t>
            </a:r>
            <a:r>
              <a:rPr lang="hr-HR" sz="2400" dirty="0">
                <a:solidFill>
                  <a:srgbClr val="FC620C"/>
                </a:solidFill>
              </a:rPr>
              <a:t>it </a:t>
            </a:r>
            <a:r>
              <a:rPr lang="hr-HR" sz="2400" dirty="0" err="1">
                <a:solidFill>
                  <a:srgbClr val="FC620C"/>
                </a:solidFill>
              </a:rPr>
              <a:t>was</a:t>
            </a:r>
            <a:r>
              <a:rPr lang="hr-HR" sz="2400" dirty="0">
                <a:solidFill>
                  <a:srgbClr val="FC620C"/>
                </a:solidFill>
              </a:rPr>
              <a:t> </a:t>
            </a:r>
            <a:r>
              <a:rPr lang="hr-HR" sz="2400" dirty="0" err="1">
                <a:solidFill>
                  <a:srgbClr val="FC620C"/>
                </a:solidFill>
              </a:rPr>
              <a:t>obvious</a:t>
            </a:r>
            <a:r>
              <a:rPr lang="hr-HR" sz="2400" dirty="0">
                <a:solidFill>
                  <a:srgbClr val="FC620C"/>
                </a:solidFill>
              </a:rPr>
              <a:t> </a:t>
            </a:r>
            <a:r>
              <a:rPr lang="hr-HR" sz="2400" dirty="0" err="1">
                <a:solidFill>
                  <a:srgbClr val="FC620C"/>
                </a:solidFill>
              </a:rPr>
              <a:t>that</a:t>
            </a:r>
            <a:r>
              <a:rPr lang="hr-HR" sz="2400" dirty="0">
                <a:solidFill>
                  <a:srgbClr val="FC620C"/>
                </a:solidFill>
              </a:rPr>
              <a:t> </a:t>
            </a:r>
            <a:r>
              <a:rPr lang="hr-HR" sz="2400" dirty="0" err="1">
                <a:solidFill>
                  <a:srgbClr val="FC620C"/>
                </a:solidFill>
              </a:rPr>
              <a:t>we</a:t>
            </a:r>
            <a:r>
              <a:rPr lang="hr-HR" sz="2400" dirty="0">
                <a:solidFill>
                  <a:srgbClr val="FC620C"/>
                </a:solidFill>
              </a:rPr>
              <a:t> had </a:t>
            </a:r>
            <a:r>
              <a:rPr lang="hr-HR" sz="2400" dirty="0" err="1">
                <a:solidFill>
                  <a:srgbClr val="FC620C"/>
                </a:solidFill>
              </a:rPr>
              <a:t>so</a:t>
            </a:r>
            <a:r>
              <a:rPr lang="hr-HR" sz="2400" dirty="0">
                <a:solidFill>
                  <a:srgbClr val="FC620C"/>
                </a:solidFill>
              </a:rPr>
              <a:t> </a:t>
            </a:r>
            <a:r>
              <a:rPr lang="hr-HR" sz="2400" dirty="0" err="1">
                <a:solidFill>
                  <a:srgbClr val="FC620C"/>
                </a:solidFill>
              </a:rPr>
              <a:t>many</a:t>
            </a:r>
            <a:r>
              <a:rPr lang="hr-HR" sz="2400" dirty="0">
                <a:solidFill>
                  <a:srgbClr val="FC620C"/>
                </a:solidFill>
              </a:rPr>
              <a:t> </a:t>
            </a:r>
            <a:r>
              <a:rPr lang="hr-HR" sz="2400" dirty="0" err="1">
                <a:solidFill>
                  <a:srgbClr val="FC620C"/>
                </a:solidFill>
              </a:rPr>
              <a:t>ideas</a:t>
            </a:r>
            <a:r>
              <a:rPr lang="hr-HR" sz="2400" dirty="0">
                <a:solidFill>
                  <a:srgbClr val="FC620C"/>
                </a:solidFill>
              </a:rPr>
              <a:t> </a:t>
            </a:r>
            <a:r>
              <a:rPr lang="hr-HR" sz="2400" dirty="0" err="1">
                <a:solidFill>
                  <a:srgbClr val="FC620C"/>
                </a:solidFill>
              </a:rPr>
              <a:t>that</a:t>
            </a:r>
            <a:r>
              <a:rPr lang="hr-HR" sz="2400" dirty="0">
                <a:solidFill>
                  <a:srgbClr val="FC620C"/>
                </a:solidFill>
              </a:rPr>
              <a:t> </a:t>
            </a:r>
            <a:r>
              <a:rPr lang="hr-HR" sz="2400" dirty="0" err="1">
                <a:solidFill>
                  <a:srgbClr val="FC620C"/>
                </a:solidFill>
              </a:rPr>
              <a:t>were</a:t>
            </a:r>
            <a:r>
              <a:rPr lang="hr-HR" sz="2400" dirty="0">
                <a:solidFill>
                  <a:srgbClr val="FC620C"/>
                </a:solidFill>
              </a:rPr>
              <a:t> worth </a:t>
            </a:r>
            <a:r>
              <a:rPr lang="hr-HR" sz="2400" dirty="0" err="1">
                <a:solidFill>
                  <a:srgbClr val="FC620C"/>
                </a:solidFill>
              </a:rPr>
              <a:t>exploring</a:t>
            </a:r>
            <a:r>
              <a:rPr lang="hr-HR" sz="2400" dirty="0">
                <a:solidFill>
                  <a:srgbClr val="FC620C"/>
                </a:solidFill>
              </a:rPr>
              <a:t> </a:t>
            </a:r>
            <a:r>
              <a:rPr lang="hr-HR" sz="2400" dirty="0" err="1">
                <a:solidFill>
                  <a:srgbClr val="FC620C"/>
                </a:solidFill>
              </a:rPr>
              <a:t>and</a:t>
            </a:r>
            <a:r>
              <a:rPr lang="hr-HR" sz="2400" dirty="0">
                <a:solidFill>
                  <a:srgbClr val="FC620C"/>
                </a:solidFill>
              </a:rPr>
              <a:t> </a:t>
            </a:r>
            <a:r>
              <a:rPr lang="hr-HR" sz="2400" dirty="0" err="1">
                <a:solidFill>
                  <a:srgbClr val="FC620C"/>
                </a:solidFill>
              </a:rPr>
              <a:t>including</a:t>
            </a:r>
            <a:r>
              <a:rPr lang="hr-HR" sz="2400" dirty="0">
                <a:solidFill>
                  <a:srgbClr val="FC620C"/>
                </a:solidFill>
              </a:rPr>
              <a:t> </a:t>
            </a:r>
            <a:r>
              <a:rPr lang="hr-HR" sz="2400" dirty="0" err="1">
                <a:solidFill>
                  <a:srgbClr val="FC620C"/>
                </a:solidFill>
              </a:rPr>
              <a:t>in</a:t>
            </a:r>
            <a:r>
              <a:rPr lang="hr-HR" sz="2400" dirty="0">
                <a:solidFill>
                  <a:srgbClr val="FC620C"/>
                </a:solidFill>
              </a:rPr>
              <a:t> </a:t>
            </a:r>
            <a:r>
              <a:rPr lang="hr-HR" sz="2400" dirty="0" err="1">
                <a:solidFill>
                  <a:srgbClr val="FC620C"/>
                </a:solidFill>
              </a:rPr>
              <a:t>our</a:t>
            </a:r>
            <a:r>
              <a:rPr lang="hr-HR" sz="2400" dirty="0">
                <a:solidFill>
                  <a:srgbClr val="FC620C"/>
                </a:solidFill>
              </a:rPr>
              <a:t> work. </a:t>
            </a:r>
            <a:r>
              <a:rPr lang="hr-HR" sz="2400" dirty="0" err="1">
                <a:solidFill>
                  <a:srgbClr val="FC620C"/>
                </a:solidFill>
              </a:rPr>
              <a:t>We</a:t>
            </a:r>
            <a:r>
              <a:rPr lang="hr-HR" sz="2400" dirty="0">
                <a:solidFill>
                  <a:srgbClr val="FC620C"/>
                </a:solidFill>
              </a:rPr>
              <a:t> </a:t>
            </a:r>
            <a:r>
              <a:rPr lang="hr-HR" sz="2400" dirty="0" err="1">
                <a:solidFill>
                  <a:srgbClr val="FC620C"/>
                </a:solidFill>
              </a:rPr>
              <a:t>decided</a:t>
            </a:r>
            <a:r>
              <a:rPr lang="hr-HR" sz="2400" dirty="0">
                <a:solidFill>
                  <a:srgbClr val="FC620C"/>
                </a:solidFill>
              </a:rPr>
              <a:t> to </a:t>
            </a:r>
            <a:r>
              <a:rPr lang="hr-HR" sz="2400" dirty="0" err="1">
                <a:solidFill>
                  <a:srgbClr val="FC620C"/>
                </a:solidFill>
              </a:rPr>
              <a:t>find</a:t>
            </a:r>
            <a:r>
              <a:rPr lang="hr-HR" sz="2400" dirty="0">
                <a:solidFill>
                  <a:srgbClr val="FC620C"/>
                </a:solidFill>
              </a:rPr>
              <a:t> </a:t>
            </a:r>
            <a:r>
              <a:rPr lang="hr-HR" sz="2400" dirty="0" err="1">
                <a:solidFill>
                  <a:srgbClr val="FC620C"/>
                </a:solidFill>
              </a:rPr>
              <a:t>out</a:t>
            </a:r>
            <a:r>
              <a:rPr lang="hr-HR" sz="2400" dirty="0">
                <a:solidFill>
                  <a:srgbClr val="FC620C"/>
                </a:solidFill>
              </a:rPr>
              <a:t> </a:t>
            </a:r>
            <a:r>
              <a:rPr lang="hr-HR" sz="2400" dirty="0" err="1">
                <a:solidFill>
                  <a:srgbClr val="FC620C"/>
                </a:solidFill>
              </a:rPr>
              <a:t>information</a:t>
            </a:r>
            <a:r>
              <a:rPr lang="hr-HR" sz="2400" dirty="0">
                <a:solidFill>
                  <a:srgbClr val="FC620C"/>
                </a:solidFill>
              </a:rPr>
              <a:t> </a:t>
            </a:r>
            <a:r>
              <a:rPr lang="hr-HR" sz="2400" dirty="0" err="1">
                <a:solidFill>
                  <a:srgbClr val="FC620C"/>
                </a:solidFill>
              </a:rPr>
              <a:t>not</a:t>
            </a:r>
            <a:r>
              <a:rPr lang="hr-HR" sz="2400" dirty="0">
                <a:solidFill>
                  <a:srgbClr val="FC620C"/>
                </a:solidFill>
              </a:rPr>
              <a:t> </a:t>
            </a:r>
            <a:r>
              <a:rPr lang="hr-HR" sz="2400" dirty="0" err="1">
                <a:solidFill>
                  <a:srgbClr val="FC620C"/>
                </a:solidFill>
              </a:rPr>
              <a:t>only</a:t>
            </a:r>
            <a:r>
              <a:rPr lang="hr-HR" sz="2400" dirty="0">
                <a:solidFill>
                  <a:srgbClr val="FC620C"/>
                </a:solidFill>
              </a:rPr>
              <a:t> </a:t>
            </a:r>
            <a:r>
              <a:rPr lang="hr-HR" sz="2400" dirty="0" err="1">
                <a:solidFill>
                  <a:srgbClr val="FC620C"/>
                </a:solidFill>
              </a:rPr>
              <a:t>about</a:t>
            </a:r>
            <a:r>
              <a:rPr lang="hr-HR" sz="2400" dirty="0">
                <a:solidFill>
                  <a:srgbClr val="FC620C"/>
                </a:solidFill>
              </a:rPr>
              <a:t> Saint </a:t>
            </a:r>
            <a:r>
              <a:rPr lang="hr-HR" sz="2400" dirty="0" err="1">
                <a:solidFill>
                  <a:srgbClr val="FC620C"/>
                </a:solidFill>
              </a:rPr>
              <a:t>Patrick</a:t>
            </a:r>
            <a:r>
              <a:rPr lang="hr-HR" sz="2400" dirty="0">
                <a:solidFill>
                  <a:srgbClr val="FC620C"/>
                </a:solidFill>
              </a:rPr>
              <a:t>’s </a:t>
            </a:r>
            <a:r>
              <a:rPr lang="hr-HR" sz="2400" dirty="0" err="1">
                <a:solidFill>
                  <a:srgbClr val="FC620C"/>
                </a:solidFill>
              </a:rPr>
              <a:t>Day</a:t>
            </a:r>
            <a:r>
              <a:rPr lang="hr-HR" sz="2400" dirty="0">
                <a:solidFill>
                  <a:srgbClr val="FC620C"/>
                </a:solidFill>
              </a:rPr>
              <a:t>, but </a:t>
            </a:r>
            <a:r>
              <a:rPr lang="hr-HR" sz="2400" dirty="0" err="1">
                <a:solidFill>
                  <a:srgbClr val="FC620C"/>
                </a:solidFill>
              </a:rPr>
              <a:t>also</a:t>
            </a:r>
            <a:r>
              <a:rPr lang="hr-HR" sz="2400" dirty="0">
                <a:solidFill>
                  <a:srgbClr val="FC620C"/>
                </a:solidFill>
              </a:rPr>
              <a:t> </a:t>
            </a:r>
            <a:r>
              <a:rPr lang="hr-HR" sz="2400" dirty="0" err="1">
                <a:solidFill>
                  <a:srgbClr val="FC620C"/>
                </a:solidFill>
              </a:rPr>
              <a:t>about</a:t>
            </a:r>
            <a:r>
              <a:rPr lang="hr-HR" sz="2400" dirty="0">
                <a:solidFill>
                  <a:srgbClr val="FC620C"/>
                </a:solidFill>
              </a:rPr>
              <a:t> </a:t>
            </a:r>
            <a:r>
              <a:rPr lang="hr-HR" sz="2400" dirty="0" err="1">
                <a:solidFill>
                  <a:srgbClr val="FC620C"/>
                </a:solidFill>
              </a:rPr>
              <a:t>the</a:t>
            </a:r>
            <a:r>
              <a:rPr lang="hr-HR" sz="2400" dirty="0">
                <a:solidFill>
                  <a:srgbClr val="FC620C"/>
                </a:solidFill>
              </a:rPr>
              <a:t> </a:t>
            </a:r>
            <a:r>
              <a:rPr lang="hr-HR" sz="2400" dirty="0" err="1">
                <a:solidFill>
                  <a:srgbClr val="FC620C"/>
                </a:solidFill>
              </a:rPr>
              <a:t>saint</a:t>
            </a:r>
            <a:r>
              <a:rPr lang="hr-HR" sz="2400" dirty="0">
                <a:solidFill>
                  <a:srgbClr val="FC620C"/>
                </a:solidFill>
              </a:rPr>
              <a:t> </a:t>
            </a:r>
            <a:r>
              <a:rPr lang="hr-HR" sz="2400" dirty="0" err="1">
                <a:solidFill>
                  <a:srgbClr val="FC620C"/>
                </a:solidFill>
              </a:rPr>
              <a:t>behind</a:t>
            </a:r>
            <a:r>
              <a:rPr lang="hr-HR" sz="2400" dirty="0">
                <a:solidFill>
                  <a:srgbClr val="FC620C"/>
                </a:solidFill>
              </a:rPr>
              <a:t> </a:t>
            </a:r>
            <a:r>
              <a:rPr lang="hr-HR" sz="2400" dirty="0" err="1">
                <a:solidFill>
                  <a:srgbClr val="FC620C"/>
                </a:solidFill>
              </a:rPr>
              <a:t>this</a:t>
            </a:r>
            <a:r>
              <a:rPr lang="hr-HR" sz="2400" dirty="0">
                <a:solidFill>
                  <a:srgbClr val="FC620C"/>
                </a:solidFill>
              </a:rPr>
              <a:t> </a:t>
            </a:r>
            <a:r>
              <a:rPr lang="hr-HR" sz="2400" dirty="0" err="1">
                <a:solidFill>
                  <a:srgbClr val="FC620C"/>
                </a:solidFill>
              </a:rPr>
              <a:t>special</a:t>
            </a:r>
            <a:r>
              <a:rPr lang="hr-HR" sz="2400" dirty="0">
                <a:solidFill>
                  <a:srgbClr val="FC620C"/>
                </a:solidFill>
              </a:rPr>
              <a:t> </a:t>
            </a:r>
            <a:r>
              <a:rPr lang="hr-HR" sz="2400" dirty="0" err="1">
                <a:solidFill>
                  <a:srgbClr val="FC620C"/>
                </a:solidFill>
              </a:rPr>
              <a:t>day</a:t>
            </a:r>
            <a:r>
              <a:rPr lang="hr-HR" sz="2400" dirty="0">
                <a:solidFill>
                  <a:srgbClr val="FC620C"/>
                </a:solidFill>
              </a:rPr>
              <a:t> </a:t>
            </a:r>
            <a:r>
              <a:rPr lang="hr-HR" sz="2400" dirty="0" err="1">
                <a:solidFill>
                  <a:srgbClr val="FC620C"/>
                </a:solidFill>
              </a:rPr>
              <a:t>and</a:t>
            </a:r>
            <a:r>
              <a:rPr lang="hr-HR" sz="2400" dirty="0">
                <a:solidFill>
                  <a:srgbClr val="FC620C"/>
                </a:solidFill>
              </a:rPr>
              <a:t> </a:t>
            </a:r>
            <a:r>
              <a:rPr lang="hr-HR" sz="2400" dirty="0" err="1">
                <a:solidFill>
                  <a:srgbClr val="FC620C"/>
                </a:solidFill>
              </a:rPr>
              <a:t>the</a:t>
            </a:r>
            <a:r>
              <a:rPr lang="hr-HR" sz="2400" dirty="0">
                <a:solidFill>
                  <a:srgbClr val="FC620C"/>
                </a:solidFill>
              </a:rPr>
              <a:t> </a:t>
            </a:r>
            <a:r>
              <a:rPr lang="hr-HR" sz="2400" dirty="0" err="1">
                <a:solidFill>
                  <a:srgbClr val="FC620C"/>
                </a:solidFill>
              </a:rPr>
              <a:t>country</a:t>
            </a:r>
            <a:r>
              <a:rPr lang="hr-HR" sz="2400" dirty="0">
                <a:solidFill>
                  <a:srgbClr val="FC620C"/>
                </a:solidFill>
              </a:rPr>
              <a:t> </a:t>
            </a:r>
            <a:r>
              <a:rPr lang="hr-HR" sz="2400" dirty="0" err="1">
                <a:solidFill>
                  <a:srgbClr val="FC620C"/>
                </a:solidFill>
              </a:rPr>
              <a:t>where</a:t>
            </a:r>
            <a:r>
              <a:rPr lang="hr-HR" sz="2400" dirty="0">
                <a:solidFill>
                  <a:srgbClr val="FC620C"/>
                </a:solidFill>
              </a:rPr>
              <a:t> he </a:t>
            </a:r>
            <a:r>
              <a:rPr lang="hr-HR" sz="2400" dirty="0" err="1" smtClean="0">
                <a:solidFill>
                  <a:srgbClr val="FC620C"/>
                </a:solidFill>
              </a:rPr>
              <a:t>lived</a:t>
            </a:r>
            <a:r>
              <a:rPr lang="hr-HR" sz="2400" dirty="0" smtClean="0">
                <a:solidFill>
                  <a:srgbClr val="FC620C"/>
                </a:solidFill>
              </a:rPr>
              <a:t>. </a:t>
            </a:r>
            <a:endParaRPr lang="hr-HR" sz="2400" dirty="0" smtClean="0">
              <a:solidFill>
                <a:srgbClr val="FC620C"/>
              </a:solidFill>
            </a:endParaRPr>
          </a:p>
          <a:p>
            <a:pPr algn="just"/>
            <a:r>
              <a:rPr lang="hr-HR" sz="2400" dirty="0" err="1" smtClean="0">
                <a:solidFill>
                  <a:srgbClr val="FC620C"/>
                </a:solidFill>
              </a:rPr>
              <a:t>While</a:t>
            </a:r>
            <a:r>
              <a:rPr lang="hr-HR" sz="2400" dirty="0" smtClean="0">
                <a:solidFill>
                  <a:srgbClr val="FC620C"/>
                </a:solidFill>
              </a:rPr>
              <a:t> </a:t>
            </a:r>
            <a:r>
              <a:rPr lang="hr-HR" sz="2400" dirty="0" err="1" smtClean="0">
                <a:solidFill>
                  <a:srgbClr val="FC620C"/>
                </a:solidFill>
              </a:rPr>
              <a:t>we</a:t>
            </a:r>
            <a:r>
              <a:rPr lang="hr-HR" sz="2400" dirty="0" smtClean="0">
                <a:solidFill>
                  <a:srgbClr val="FC620C"/>
                </a:solidFill>
              </a:rPr>
              <a:t> </a:t>
            </a:r>
            <a:r>
              <a:rPr lang="hr-HR" sz="2400" dirty="0" err="1" smtClean="0">
                <a:solidFill>
                  <a:srgbClr val="FC620C"/>
                </a:solidFill>
              </a:rPr>
              <a:t>were</a:t>
            </a:r>
            <a:r>
              <a:rPr lang="hr-HR" sz="2400" dirty="0" smtClean="0">
                <a:solidFill>
                  <a:srgbClr val="FC620C"/>
                </a:solidFill>
              </a:rPr>
              <a:t> </a:t>
            </a:r>
            <a:r>
              <a:rPr lang="hr-HR" sz="2400" dirty="0" err="1" smtClean="0">
                <a:solidFill>
                  <a:srgbClr val="FC620C"/>
                </a:solidFill>
              </a:rPr>
              <a:t>reading</a:t>
            </a:r>
            <a:r>
              <a:rPr lang="hr-HR" sz="2400" dirty="0" smtClean="0">
                <a:solidFill>
                  <a:srgbClr val="FC620C"/>
                </a:solidFill>
              </a:rPr>
              <a:t> </a:t>
            </a:r>
            <a:r>
              <a:rPr lang="hr-HR" sz="2400" dirty="0" err="1" smtClean="0">
                <a:solidFill>
                  <a:srgbClr val="FC620C"/>
                </a:solidFill>
              </a:rPr>
              <a:t>about</a:t>
            </a:r>
            <a:r>
              <a:rPr lang="hr-HR" sz="2400" dirty="0" smtClean="0">
                <a:solidFill>
                  <a:srgbClr val="FC620C"/>
                </a:solidFill>
              </a:rPr>
              <a:t> Ireland </a:t>
            </a:r>
            <a:r>
              <a:rPr lang="hr-HR" sz="2400" dirty="0" err="1" smtClean="0">
                <a:solidFill>
                  <a:srgbClr val="FC620C"/>
                </a:solidFill>
              </a:rPr>
              <a:t>and</a:t>
            </a:r>
            <a:r>
              <a:rPr lang="hr-HR" sz="2400" dirty="0" smtClean="0">
                <a:solidFill>
                  <a:srgbClr val="FC620C"/>
                </a:solidFill>
              </a:rPr>
              <a:t> </a:t>
            </a:r>
            <a:r>
              <a:rPr lang="hr-HR" sz="2400" dirty="0" err="1" smtClean="0">
                <a:solidFill>
                  <a:srgbClr val="FC620C"/>
                </a:solidFill>
              </a:rPr>
              <a:t>its</a:t>
            </a:r>
            <a:r>
              <a:rPr lang="hr-HR" sz="2400" dirty="0" smtClean="0">
                <a:solidFill>
                  <a:srgbClr val="FC620C"/>
                </a:solidFill>
              </a:rPr>
              <a:t> </a:t>
            </a:r>
            <a:r>
              <a:rPr lang="hr-HR" sz="2400" dirty="0" err="1" smtClean="0">
                <a:solidFill>
                  <a:srgbClr val="FC620C"/>
                </a:solidFill>
              </a:rPr>
              <a:t>numerous</a:t>
            </a:r>
            <a:r>
              <a:rPr lang="hr-HR" sz="2400" dirty="0" smtClean="0">
                <a:solidFill>
                  <a:srgbClr val="FC620C"/>
                </a:solidFill>
              </a:rPr>
              <a:t> </a:t>
            </a:r>
            <a:r>
              <a:rPr lang="hr-HR" sz="2400" dirty="0" err="1" smtClean="0">
                <a:solidFill>
                  <a:srgbClr val="FC620C"/>
                </a:solidFill>
              </a:rPr>
              <a:t>traditions</a:t>
            </a:r>
            <a:r>
              <a:rPr lang="hr-HR" sz="2400" dirty="0" smtClean="0">
                <a:solidFill>
                  <a:srgbClr val="FC620C"/>
                </a:solidFill>
              </a:rPr>
              <a:t>, </a:t>
            </a:r>
            <a:r>
              <a:rPr lang="hr-HR" sz="2400" dirty="0" err="1" smtClean="0">
                <a:solidFill>
                  <a:srgbClr val="FC620C"/>
                </a:solidFill>
              </a:rPr>
              <a:t>we</a:t>
            </a:r>
            <a:r>
              <a:rPr lang="hr-HR" sz="2400" dirty="0" smtClean="0">
                <a:solidFill>
                  <a:srgbClr val="FC620C"/>
                </a:solidFill>
              </a:rPr>
              <a:t> </a:t>
            </a:r>
            <a:r>
              <a:rPr lang="hr-HR" sz="2400" dirty="0" err="1" smtClean="0">
                <a:solidFill>
                  <a:srgbClr val="FC620C"/>
                </a:solidFill>
              </a:rPr>
              <a:t>decided</a:t>
            </a:r>
            <a:r>
              <a:rPr lang="hr-HR" sz="2400" dirty="0" smtClean="0">
                <a:solidFill>
                  <a:srgbClr val="FC620C"/>
                </a:solidFill>
              </a:rPr>
              <a:t> to make </a:t>
            </a:r>
            <a:r>
              <a:rPr lang="hr-HR" sz="2400" dirty="0" err="1" smtClean="0">
                <a:solidFill>
                  <a:srgbClr val="FC620C"/>
                </a:solidFill>
              </a:rPr>
              <a:t>ourselves</a:t>
            </a:r>
            <a:r>
              <a:rPr lang="hr-HR" sz="2400" dirty="0" smtClean="0">
                <a:solidFill>
                  <a:srgbClr val="FC620C"/>
                </a:solidFill>
              </a:rPr>
              <a:t> at </a:t>
            </a:r>
            <a:r>
              <a:rPr lang="hr-HR" sz="2400" dirty="0" err="1" smtClean="0">
                <a:solidFill>
                  <a:srgbClr val="FC620C"/>
                </a:solidFill>
              </a:rPr>
              <a:t>least</a:t>
            </a:r>
            <a:r>
              <a:rPr lang="hr-HR" sz="2400" dirty="0" smtClean="0">
                <a:solidFill>
                  <a:srgbClr val="FC620C"/>
                </a:solidFill>
              </a:rPr>
              <a:t> a bit more … Irish. </a:t>
            </a:r>
            <a:r>
              <a:rPr lang="hr-HR" sz="2400" dirty="0" err="1" smtClean="0">
                <a:solidFill>
                  <a:srgbClr val="FC620C"/>
                </a:solidFill>
              </a:rPr>
              <a:t>So</a:t>
            </a:r>
            <a:r>
              <a:rPr lang="hr-HR" sz="2400" dirty="0" smtClean="0">
                <a:solidFill>
                  <a:srgbClr val="FC620C"/>
                </a:solidFill>
              </a:rPr>
              <a:t> </a:t>
            </a:r>
            <a:r>
              <a:rPr lang="hr-HR" sz="2400" dirty="0" err="1" smtClean="0">
                <a:solidFill>
                  <a:srgbClr val="FC620C"/>
                </a:solidFill>
              </a:rPr>
              <a:t>we</a:t>
            </a:r>
            <a:r>
              <a:rPr lang="hr-HR" sz="2400" dirty="0" smtClean="0">
                <a:solidFill>
                  <a:srgbClr val="FC620C"/>
                </a:solidFill>
              </a:rPr>
              <a:t> </a:t>
            </a:r>
            <a:r>
              <a:rPr lang="hr-HR" sz="2400" dirty="0" err="1" smtClean="0">
                <a:solidFill>
                  <a:srgbClr val="FC620C"/>
                </a:solidFill>
              </a:rPr>
              <a:t>created</a:t>
            </a:r>
            <a:r>
              <a:rPr lang="hr-HR" sz="2400" dirty="0" smtClean="0">
                <a:solidFill>
                  <a:srgbClr val="FC620C"/>
                </a:solidFill>
              </a:rPr>
              <a:t> </a:t>
            </a:r>
            <a:r>
              <a:rPr lang="hr-HR" sz="2400" dirty="0" err="1" smtClean="0">
                <a:solidFill>
                  <a:srgbClr val="FC620C"/>
                </a:solidFill>
              </a:rPr>
              <a:t>props</a:t>
            </a:r>
            <a:r>
              <a:rPr lang="hr-HR" sz="2400" dirty="0" smtClean="0">
                <a:solidFill>
                  <a:srgbClr val="FC620C"/>
                </a:solidFill>
              </a:rPr>
              <a:t> </a:t>
            </a:r>
            <a:r>
              <a:rPr lang="hr-HR" sz="2400" dirty="0" err="1" smtClean="0">
                <a:solidFill>
                  <a:srgbClr val="FC620C"/>
                </a:solidFill>
              </a:rPr>
              <a:t>which</a:t>
            </a:r>
            <a:r>
              <a:rPr lang="hr-HR" sz="2400" dirty="0" smtClean="0">
                <a:solidFill>
                  <a:srgbClr val="FC620C"/>
                </a:solidFill>
              </a:rPr>
              <a:t> </a:t>
            </a:r>
            <a:r>
              <a:rPr lang="hr-HR" sz="2400" dirty="0" err="1" smtClean="0">
                <a:solidFill>
                  <a:srgbClr val="FC620C"/>
                </a:solidFill>
              </a:rPr>
              <a:t>helped</a:t>
            </a:r>
            <a:r>
              <a:rPr lang="hr-HR" sz="2400" dirty="0" smtClean="0">
                <a:solidFill>
                  <a:srgbClr val="FC620C"/>
                </a:solidFill>
              </a:rPr>
              <a:t> </a:t>
            </a:r>
            <a:r>
              <a:rPr lang="hr-HR" sz="2400" dirty="0" err="1" smtClean="0">
                <a:solidFill>
                  <a:srgbClr val="FC620C"/>
                </a:solidFill>
              </a:rPr>
              <a:t>us</a:t>
            </a:r>
            <a:r>
              <a:rPr lang="hr-HR" sz="2400" dirty="0" smtClean="0">
                <a:solidFill>
                  <a:srgbClr val="FC620C"/>
                </a:solidFill>
              </a:rPr>
              <a:t> do </a:t>
            </a:r>
            <a:r>
              <a:rPr lang="hr-HR" sz="2400" dirty="0" err="1" smtClean="0">
                <a:solidFill>
                  <a:srgbClr val="FC620C"/>
                </a:solidFill>
              </a:rPr>
              <a:t>just</a:t>
            </a:r>
            <a:r>
              <a:rPr lang="hr-HR" sz="2400" dirty="0" smtClean="0">
                <a:solidFill>
                  <a:srgbClr val="FC620C"/>
                </a:solidFill>
              </a:rPr>
              <a:t> </a:t>
            </a:r>
            <a:r>
              <a:rPr lang="hr-HR" sz="2400" dirty="0" err="1" smtClean="0">
                <a:solidFill>
                  <a:srgbClr val="FC620C"/>
                </a:solidFill>
              </a:rPr>
              <a:t>that</a:t>
            </a:r>
            <a:r>
              <a:rPr lang="hr-HR" sz="2400" dirty="0" smtClean="0">
                <a:solidFill>
                  <a:srgbClr val="FC620C"/>
                </a:solidFill>
              </a:rPr>
              <a:t>.</a:t>
            </a:r>
          </a:p>
          <a:p>
            <a:pPr algn="just"/>
            <a:r>
              <a:rPr lang="hr-HR" sz="2400" dirty="0" err="1" smtClean="0">
                <a:solidFill>
                  <a:srgbClr val="FC620C"/>
                </a:solidFill>
              </a:rPr>
              <a:t>Of</a:t>
            </a:r>
            <a:r>
              <a:rPr lang="hr-HR" sz="2400" dirty="0" smtClean="0">
                <a:solidFill>
                  <a:srgbClr val="FC620C"/>
                </a:solidFill>
              </a:rPr>
              <a:t> </a:t>
            </a:r>
            <a:r>
              <a:rPr lang="hr-HR" sz="2400" dirty="0" err="1" smtClean="0">
                <a:solidFill>
                  <a:srgbClr val="FC620C"/>
                </a:solidFill>
              </a:rPr>
              <a:t>course</a:t>
            </a:r>
            <a:r>
              <a:rPr lang="hr-HR" sz="2400" dirty="0" smtClean="0">
                <a:solidFill>
                  <a:srgbClr val="FC620C"/>
                </a:solidFill>
              </a:rPr>
              <a:t>, </a:t>
            </a:r>
            <a:r>
              <a:rPr lang="hr-HR" sz="2400" dirty="0" err="1" smtClean="0">
                <a:solidFill>
                  <a:srgbClr val="FC620C"/>
                </a:solidFill>
              </a:rPr>
              <a:t>we</a:t>
            </a:r>
            <a:r>
              <a:rPr lang="hr-HR" sz="2400" dirty="0" smtClean="0">
                <a:solidFill>
                  <a:srgbClr val="FC620C"/>
                </a:solidFill>
              </a:rPr>
              <a:t> </a:t>
            </a:r>
            <a:r>
              <a:rPr lang="hr-HR" sz="2400" dirty="0" err="1" smtClean="0">
                <a:solidFill>
                  <a:srgbClr val="FC620C"/>
                </a:solidFill>
              </a:rPr>
              <a:t>found</a:t>
            </a:r>
            <a:r>
              <a:rPr lang="hr-HR" sz="2400" dirty="0" smtClean="0">
                <a:solidFill>
                  <a:srgbClr val="FC620C"/>
                </a:solidFill>
              </a:rPr>
              <a:t> </a:t>
            </a:r>
            <a:r>
              <a:rPr lang="hr-HR" sz="2400" dirty="0" err="1" smtClean="0">
                <a:solidFill>
                  <a:srgbClr val="FC620C"/>
                </a:solidFill>
              </a:rPr>
              <a:t>many</a:t>
            </a:r>
            <a:r>
              <a:rPr lang="hr-HR" sz="2400" dirty="0" smtClean="0">
                <a:solidFill>
                  <a:srgbClr val="FC620C"/>
                </a:solidFill>
              </a:rPr>
              <a:t> </a:t>
            </a:r>
            <a:r>
              <a:rPr lang="hr-HR" sz="2400" dirty="0" err="1" smtClean="0">
                <a:solidFill>
                  <a:srgbClr val="FC620C"/>
                </a:solidFill>
              </a:rPr>
              <a:t>information</a:t>
            </a:r>
            <a:r>
              <a:rPr lang="hr-HR" sz="2400" dirty="0" smtClean="0">
                <a:solidFill>
                  <a:srgbClr val="FC620C"/>
                </a:solidFill>
              </a:rPr>
              <a:t> </a:t>
            </a:r>
            <a:r>
              <a:rPr lang="hr-HR" sz="2400" dirty="0" err="1" smtClean="0">
                <a:solidFill>
                  <a:srgbClr val="FC620C"/>
                </a:solidFill>
              </a:rPr>
              <a:t>about</a:t>
            </a:r>
            <a:r>
              <a:rPr lang="hr-HR" sz="2400" dirty="0" smtClean="0">
                <a:solidFill>
                  <a:srgbClr val="FC620C"/>
                </a:solidFill>
              </a:rPr>
              <a:t> how </a:t>
            </a:r>
            <a:r>
              <a:rPr lang="hr-HR" sz="2400" dirty="0" err="1" smtClean="0">
                <a:solidFill>
                  <a:srgbClr val="FC620C"/>
                </a:solidFill>
              </a:rPr>
              <a:t>the</a:t>
            </a:r>
            <a:r>
              <a:rPr lang="hr-HR" sz="2400" dirty="0" smtClean="0">
                <a:solidFill>
                  <a:srgbClr val="FC620C"/>
                </a:solidFill>
              </a:rPr>
              <a:t> Irish like music </a:t>
            </a:r>
            <a:r>
              <a:rPr lang="hr-HR" sz="2400" dirty="0" err="1" smtClean="0">
                <a:solidFill>
                  <a:srgbClr val="FC620C"/>
                </a:solidFill>
              </a:rPr>
              <a:t>and</a:t>
            </a:r>
            <a:r>
              <a:rPr lang="hr-HR" sz="2400" dirty="0" smtClean="0">
                <a:solidFill>
                  <a:srgbClr val="FC620C"/>
                </a:solidFill>
              </a:rPr>
              <a:t> </a:t>
            </a:r>
            <a:r>
              <a:rPr lang="hr-HR" sz="2400" dirty="0" err="1" smtClean="0">
                <a:solidFill>
                  <a:srgbClr val="FC620C"/>
                </a:solidFill>
              </a:rPr>
              <a:t>fun</a:t>
            </a:r>
            <a:r>
              <a:rPr lang="hr-HR" sz="2400" dirty="0" smtClean="0">
                <a:solidFill>
                  <a:srgbClr val="FC620C"/>
                </a:solidFill>
              </a:rPr>
              <a:t>, </a:t>
            </a:r>
            <a:r>
              <a:rPr lang="hr-HR" sz="2400" dirty="0" err="1" smtClean="0">
                <a:solidFill>
                  <a:srgbClr val="FC620C"/>
                </a:solidFill>
              </a:rPr>
              <a:t>so</a:t>
            </a:r>
            <a:r>
              <a:rPr lang="hr-HR" sz="2400" dirty="0" smtClean="0">
                <a:solidFill>
                  <a:srgbClr val="FC620C"/>
                </a:solidFill>
              </a:rPr>
              <a:t> </a:t>
            </a:r>
            <a:r>
              <a:rPr lang="hr-HR" sz="2400" dirty="0" err="1" smtClean="0">
                <a:solidFill>
                  <a:srgbClr val="FC620C"/>
                </a:solidFill>
              </a:rPr>
              <a:t>we</a:t>
            </a:r>
            <a:r>
              <a:rPr lang="hr-HR" sz="2400" dirty="0" smtClean="0">
                <a:solidFill>
                  <a:srgbClr val="FC620C"/>
                </a:solidFill>
              </a:rPr>
              <a:t> </a:t>
            </a:r>
            <a:r>
              <a:rPr lang="hr-HR" sz="2400" dirty="0" err="1" smtClean="0">
                <a:solidFill>
                  <a:srgbClr val="FC620C"/>
                </a:solidFill>
              </a:rPr>
              <a:t>listened</a:t>
            </a:r>
            <a:r>
              <a:rPr lang="hr-HR" sz="2400" dirty="0" smtClean="0">
                <a:solidFill>
                  <a:srgbClr val="FC620C"/>
                </a:solidFill>
              </a:rPr>
              <a:t> to some Irish music as </a:t>
            </a:r>
            <a:r>
              <a:rPr lang="hr-HR" sz="2400" dirty="0" err="1" smtClean="0">
                <a:solidFill>
                  <a:srgbClr val="FC620C"/>
                </a:solidFill>
              </a:rPr>
              <a:t>well</a:t>
            </a:r>
            <a:r>
              <a:rPr lang="hr-HR" sz="2400" dirty="0" smtClean="0">
                <a:solidFill>
                  <a:srgbClr val="FC620C"/>
                </a:solidFill>
              </a:rPr>
              <a:t> </a:t>
            </a:r>
            <a:r>
              <a:rPr lang="hr-HR" sz="2400" dirty="0" err="1" smtClean="0">
                <a:solidFill>
                  <a:srgbClr val="FC620C"/>
                </a:solidFill>
              </a:rPr>
              <a:t>and</a:t>
            </a:r>
            <a:r>
              <a:rPr lang="hr-HR" sz="2400" dirty="0" smtClean="0">
                <a:solidFill>
                  <a:srgbClr val="FC620C"/>
                </a:solidFill>
              </a:rPr>
              <a:t> </a:t>
            </a:r>
            <a:r>
              <a:rPr lang="hr-HR" sz="2400" dirty="0" err="1" smtClean="0">
                <a:solidFill>
                  <a:srgbClr val="FC620C"/>
                </a:solidFill>
              </a:rPr>
              <a:t>created</a:t>
            </a:r>
            <a:r>
              <a:rPr lang="hr-HR" sz="2400" dirty="0" smtClean="0">
                <a:solidFill>
                  <a:srgbClr val="FC620C"/>
                </a:solidFill>
              </a:rPr>
              <a:t> </a:t>
            </a:r>
            <a:r>
              <a:rPr lang="hr-HR" sz="2400" dirty="0" smtClean="0">
                <a:solidFill>
                  <a:srgbClr val="FC620C"/>
                </a:solidFill>
              </a:rPr>
              <a:t>Irish </a:t>
            </a:r>
            <a:r>
              <a:rPr lang="hr-HR" sz="2400" dirty="0" err="1" smtClean="0">
                <a:solidFill>
                  <a:srgbClr val="FC620C"/>
                </a:solidFill>
              </a:rPr>
              <a:t>versions</a:t>
            </a:r>
            <a:r>
              <a:rPr lang="hr-HR" sz="2400" dirty="0" smtClean="0">
                <a:solidFill>
                  <a:srgbClr val="FC620C"/>
                </a:solidFill>
              </a:rPr>
              <a:t> </a:t>
            </a:r>
            <a:r>
              <a:rPr lang="hr-HR" sz="2400" dirty="0" err="1" smtClean="0">
                <a:solidFill>
                  <a:srgbClr val="FC620C"/>
                </a:solidFill>
              </a:rPr>
              <a:t>of</a:t>
            </a:r>
            <a:r>
              <a:rPr lang="hr-HR" sz="2400" dirty="0" smtClean="0">
                <a:solidFill>
                  <a:srgbClr val="FC620C"/>
                </a:solidFill>
              </a:rPr>
              <a:t> „</a:t>
            </a:r>
            <a:r>
              <a:rPr lang="hr-HR" sz="2400" dirty="0" err="1" smtClean="0">
                <a:solidFill>
                  <a:srgbClr val="FC620C"/>
                </a:solidFill>
              </a:rPr>
              <a:t>Noughts</a:t>
            </a:r>
            <a:r>
              <a:rPr lang="hr-HR" sz="2400" dirty="0" smtClean="0">
                <a:solidFill>
                  <a:srgbClr val="FC620C"/>
                </a:solidFill>
              </a:rPr>
              <a:t> </a:t>
            </a:r>
            <a:r>
              <a:rPr lang="hr-HR" sz="2400" dirty="0" err="1" smtClean="0">
                <a:solidFill>
                  <a:srgbClr val="FC620C"/>
                </a:solidFill>
              </a:rPr>
              <a:t>and</a:t>
            </a:r>
            <a:r>
              <a:rPr lang="hr-HR" sz="2400" dirty="0" smtClean="0">
                <a:solidFill>
                  <a:srgbClr val="FC620C"/>
                </a:solidFill>
              </a:rPr>
              <a:t> </a:t>
            </a:r>
            <a:r>
              <a:rPr lang="hr-HR" sz="2400" dirty="0" err="1" smtClean="0">
                <a:solidFill>
                  <a:srgbClr val="FC620C"/>
                </a:solidFill>
              </a:rPr>
              <a:t>Crosses</a:t>
            </a:r>
            <a:r>
              <a:rPr lang="hr-HR" sz="2400" dirty="0" smtClean="0">
                <a:solidFill>
                  <a:srgbClr val="FC620C"/>
                </a:solidFill>
              </a:rPr>
              <a:t>”.</a:t>
            </a:r>
          </a:p>
          <a:p>
            <a:pPr algn="just"/>
            <a:endParaRPr lang="hr-HR" sz="2400" dirty="0">
              <a:solidFill>
                <a:srgbClr val="FC620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423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eljno">
  <a:themeElements>
    <a:clrScheme name="Temeljno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Temeljno">
      <a:maj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Temeljno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Basis" id="{5665723A-49BA-4B57-8411-A56F8F207965}" vid="{90E45F77-AEFC-46EF-A7C1-5B338C297B0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TM03457444[[fn=Temeljno]]</Template>
  <TotalTime>131</TotalTime>
  <Words>1009</Words>
  <Application>Microsoft Office PowerPoint</Application>
  <PresentationFormat>Prilagođeno</PresentationFormat>
  <Paragraphs>39</Paragraphs>
  <Slides>39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39</vt:i4>
      </vt:variant>
    </vt:vector>
  </HeadingPairs>
  <TitlesOfParts>
    <vt:vector size="40" baseType="lpstr">
      <vt:lpstr>Temeljno</vt:lpstr>
      <vt:lpstr>Saint Patrick’s Day Around the World</vt:lpstr>
      <vt:lpstr>Slajd 2</vt:lpstr>
      <vt:lpstr>THE TABLE OF CONTENTS</vt:lpstr>
      <vt:lpstr>Who are we?</vt:lpstr>
      <vt:lpstr>Slajd 5</vt:lpstr>
      <vt:lpstr>   Why did we decide to start this eTwinning project?  </vt:lpstr>
      <vt:lpstr>Slajd 7</vt:lpstr>
      <vt:lpstr> Who participated in the project?  </vt:lpstr>
      <vt:lpstr> What have Croatian teachers and pupils done?  </vt:lpstr>
      <vt:lpstr>Slajd 10</vt:lpstr>
      <vt:lpstr>Slajd 11</vt:lpstr>
      <vt:lpstr>Slajd 12</vt:lpstr>
      <vt:lpstr>Slajd 13</vt:lpstr>
      <vt:lpstr>Slajd 14</vt:lpstr>
      <vt:lpstr>Slajd 15</vt:lpstr>
      <vt:lpstr>Slajd 16</vt:lpstr>
      <vt:lpstr>Slajd 17</vt:lpstr>
      <vt:lpstr>Slajd 18</vt:lpstr>
      <vt:lpstr>Slajd 19</vt:lpstr>
      <vt:lpstr>Slajd 20</vt:lpstr>
      <vt:lpstr>Slajd 21</vt:lpstr>
      <vt:lpstr>Slajd 22</vt:lpstr>
      <vt:lpstr>Slajd 23</vt:lpstr>
      <vt:lpstr>Slajd 24</vt:lpstr>
      <vt:lpstr>Slajd 25</vt:lpstr>
      <vt:lpstr>What have the other members of the project done?</vt:lpstr>
      <vt:lpstr>Slajd 27</vt:lpstr>
      <vt:lpstr>Slajd 28</vt:lpstr>
      <vt:lpstr>Slajd 29</vt:lpstr>
      <vt:lpstr>Slajd 30</vt:lpstr>
      <vt:lpstr>Slajd 31</vt:lpstr>
      <vt:lpstr>Slajd 32</vt:lpstr>
      <vt:lpstr>What have we concluded?</vt:lpstr>
      <vt:lpstr>Slajd 34</vt:lpstr>
      <vt:lpstr>Slajd 35</vt:lpstr>
      <vt:lpstr>Slajd 36</vt:lpstr>
      <vt:lpstr>Slajd 37</vt:lpstr>
      <vt:lpstr>Slajd 38</vt:lpstr>
      <vt:lpstr>We hope that we have inspired you not only to explore Saint Patrick’s Day and other traditions of Ireland, but to consider taking part in similar projects because we guarantee a lot of fun and an exciting learning environment for everyone! 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Saint Patrick’s Day Around the World</dc:title>
  <dc:creator>Mirela</dc:creator>
  <cp:lastModifiedBy>x</cp:lastModifiedBy>
  <cp:revision>19</cp:revision>
  <dcterms:created xsi:type="dcterms:W3CDTF">2018-04-24T09:48:01Z</dcterms:created>
  <dcterms:modified xsi:type="dcterms:W3CDTF">2018-04-24T19:09:12Z</dcterms:modified>
</cp:coreProperties>
</file>